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44"/>
  </p:notesMasterIdLst>
  <p:sldIdLst>
    <p:sldId id="256" r:id="rId3"/>
    <p:sldId id="261" r:id="rId4"/>
    <p:sldId id="286" r:id="rId5"/>
    <p:sldId id="287" r:id="rId6"/>
    <p:sldId id="308" r:id="rId7"/>
    <p:sldId id="288" r:id="rId8"/>
    <p:sldId id="289" r:id="rId9"/>
    <p:sldId id="309" r:id="rId10"/>
    <p:sldId id="310" r:id="rId11"/>
    <p:sldId id="320" r:id="rId12"/>
    <p:sldId id="311" r:id="rId13"/>
    <p:sldId id="312" r:id="rId14"/>
    <p:sldId id="321" r:id="rId15"/>
    <p:sldId id="314" r:id="rId16"/>
    <p:sldId id="322" r:id="rId17"/>
    <p:sldId id="315" r:id="rId18"/>
    <p:sldId id="316" r:id="rId19"/>
    <p:sldId id="317" r:id="rId20"/>
    <p:sldId id="324" r:id="rId21"/>
    <p:sldId id="318" r:id="rId22"/>
    <p:sldId id="323" r:id="rId23"/>
    <p:sldId id="325" r:id="rId24"/>
    <p:sldId id="326" r:id="rId25"/>
    <p:sldId id="336" r:id="rId26"/>
    <p:sldId id="337" r:id="rId27"/>
    <p:sldId id="340" r:id="rId28"/>
    <p:sldId id="344" r:id="rId29"/>
    <p:sldId id="338" r:id="rId30"/>
    <p:sldId id="342" r:id="rId31"/>
    <p:sldId id="345" r:id="rId32"/>
    <p:sldId id="339" r:id="rId33"/>
    <p:sldId id="346" r:id="rId34"/>
    <p:sldId id="327" r:id="rId35"/>
    <p:sldId id="347" r:id="rId36"/>
    <p:sldId id="328" r:id="rId37"/>
    <p:sldId id="348" r:id="rId38"/>
    <p:sldId id="349" r:id="rId39"/>
    <p:sldId id="335" r:id="rId40"/>
    <p:sldId id="350" r:id="rId41"/>
    <p:sldId id="351" r:id="rId42"/>
    <p:sldId id="35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70A133"/>
    <a:srgbClr val="106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572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-39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64BF6-C3B4-4E88-8ED7-A7D58DB47D4A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hr-HR"/>
        </a:p>
      </dgm:t>
    </dgm:pt>
    <dgm:pt modelId="{B77D3692-9F63-4D61-9596-87BACE0B2047}">
      <dgm:prSet phldrT="[Text]" custT="1"/>
      <dgm:spPr/>
      <dgm:t>
        <a:bodyPr/>
        <a:lstStyle/>
        <a:p>
          <a:r>
            <a:rPr lang="hr-HR" sz="2000" dirty="0" smtClean="0"/>
            <a:t>1. </a:t>
          </a:r>
          <a:r>
            <a:rPr lang="hr-HR" sz="2000" dirty="0" smtClean="0"/>
            <a:t>POJAM SEGMENTACIJE TRŽIŠTA I NJENO ZNAČENJE</a:t>
          </a:r>
          <a:endParaRPr lang="hr-HR" sz="2000" dirty="0"/>
        </a:p>
      </dgm:t>
    </dgm:pt>
    <dgm:pt modelId="{A8D0E4F1-BB44-4729-BE1D-8F10FC3C9BB1}" type="sibTrans" cxnId="{C1E143CF-A3A5-403C-A2E0-0F25A1E8F6E1}">
      <dgm:prSet/>
      <dgm:spPr/>
      <dgm:t>
        <a:bodyPr/>
        <a:lstStyle/>
        <a:p>
          <a:endParaRPr lang="hr-HR" sz="2000"/>
        </a:p>
      </dgm:t>
    </dgm:pt>
    <dgm:pt modelId="{48192924-1B6E-479C-8D52-328A99EC2183}" type="parTrans" cxnId="{C1E143CF-A3A5-403C-A2E0-0F25A1E8F6E1}">
      <dgm:prSet/>
      <dgm:spPr/>
      <dgm:t>
        <a:bodyPr/>
        <a:lstStyle/>
        <a:p>
          <a:endParaRPr lang="hr-HR" sz="2000"/>
        </a:p>
      </dgm:t>
    </dgm:pt>
    <dgm:pt modelId="{2CCB4BB2-458B-4C75-97CE-237B4067D5EC}">
      <dgm:prSet phldrT="[Text]" custT="1"/>
      <dgm:spPr/>
      <dgm:t>
        <a:bodyPr/>
        <a:lstStyle/>
        <a:p>
          <a:r>
            <a:rPr lang="hr-HR" sz="2000" dirty="0" smtClean="0"/>
            <a:t>2. KRITERIJI ZA SEGMENTACIJU TRŽIŠTA</a:t>
          </a:r>
          <a:endParaRPr lang="hr-HR" sz="2000" dirty="0"/>
        </a:p>
      </dgm:t>
    </dgm:pt>
    <dgm:pt modelId="{4ED252E8-5385-4796-8376-7ADDC426A507}" type="parTrans" cxnId="{9536E4FA-FE48-4223-A961-FF77615A208C}">
      <dgm:prSet/>
      <dgm:spPr/>
    </dgm:pt>
    <dgm:pt modelId="{756F5DC6-0011-4A4D-BC12-4C3EBED1D843}" type="sibTrans" cxnId="{9536E4FA-FE48-4223-A961-FF77615A208C}">
      <dgm:prSet/>
      <dgm:spPr/>
    </dgm:pt>
    <dgm:pt modelId="{80D7EEE4-5411-44BA-B0C4-48B61295DC59}">
      <dgm:prSet phldrT="[Text]" custT="1"/>
      <dgm:spPr/>
      <dgm:t>
        <a:bodyPr/>
        <a:lstStyle/>
        <a:p>
          <a:r>
            <a:rPr lang="hr-HR" sz="2000" dirty="0" smtClean="0"/>
            <a:t>3. PROCES SEGMENTACIJE TRŽIŠTA</a:t>
          </a:r>
          <a:endParaRPr lang="hr-HR" sz="2000" dirty="0"/>
        </a:p>
      </dgm:t>
    </dgm:pt>
    <dgm:pt modelId="{9F9492F9-FD02-43C8-8E24-9F65B72FA06C}" type="parTrans" cxnId="{0C2D5436-A296-446F-9341-246947F01AB6}">
      <dgm:prSet/>
      <dgm:spPr/>
    </dgm:pt>
    <dgm:pt modelId="{369BF636-2111-4148-AAA3-F6527E58CEE2}" type="sibTrans" cxnId="{0C2D5436-A296-446F-9341-246947F01AB6}">
      <dgm:prSet/>
      <dgm:spPr/>
    </dgm:pt>
    <dgm:pt modelId="{F19B126C-3003-4362-B8C3-7ADD80C35E7C}">
      <dgm:prSet phldrT="[Text]" custT="1"/>
      <dgm:spPr/>
      <dgm:t>
        <a:bodyPr/>
        <a:lstStyle/>
        <a:p>
          <a:r>
            <a:rPr lang="hr-HR" sz="2000" dirty="0" smtClean="0"/>
            <a:t>4. DIFERENCIRANI I NEDIFERENCIRANI MARKETING</a:t>
          </a:r>
          <a:endParaRPr lang="hr-HR" sz="2000" dirty="0"/>
        </a:p>
      </dgm:t>
    </dgm:pt>
    <dgm:pt modelId="{E971D0C9-0A50-4D8B-8301-1BC212B55C11}" type="parTrans" cxnId="{82B2454C-1FBA-425D-887A-F06D0083A2FF}">
      <dgm:prSet/>
      <dgm:spPr/>
    </dgm:pt>
    <dgm:pt modelId="{467260A2-25BD-4678-B85E-AA1EC0118189}" type="sibTrans" cxnId="{82B2454C-1FBA-425D-887A-F06D0083A2FF}">
      <dgm:prSet/>
      <dgm:spPr/>
    </dgm:pt>
    <dgm:pt modelId="{3CE167BB-495B-44A5-88F0-4E4C048E31D6}">
      <dgm:prSet phldrT="[Text]" custT="1"/>
      <dgm:spPr/>
      <dgm:t>
        <a:bodyPr/>
        <a:lstStyle/>
        <a:p>
          <a:r>
            <a:rPr lang="hr-HR" sz="2000" dirty="0" smtClean="0"/>
            <a:t>5. POZICIONIRANJE</a:t>
          </a:r>
          <a:endParaRPr lang="hr-HR" sz="2000" dirty="0"/>
        </a:p>
      </dgm:t>
    </dgm:pt>
    <dgm:pt modelId="{C8BCC591-3FB2-42B0-A1D2-935EE9EC7D70}" type="parTrans" cxnId="{86C569A2-66FB-4D02-A1AD-9EEC3816EEC0}">
      <dgm:prSet/>
      <dgm:spPr/>
    </dgm:pt>
    <dgm:pt modelId="{E3AD4C24-6240-4E39-965A-215141FC2DDA}" type="sibTrans" cxnId="{86C569A2-66FB-4D02-A1AD-9EEC3816EEC0}">
      <dgm:prSet/>
      <dgm:spPr/>
    </dgm:pt>
    <dgm:pt modelId="{DFBCFB6F-E15B-4403-9B36-63453060FD51}" type="pres">
      <dgm:prSet presAssocID="{46864BF6-C3B4-4E88-8ED7-A7D58DB47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C614A519-6F29-4144-BA59-FDB72EFA07AD}" type="pres">
      <dgm:prSet presAssocID="{46864BF6-C3B4-4E88-8ED7-A7D58DB47D4A}" presName="Name1" presStyleCnt="0"/>
      <dgm:spPr/>
    </dgm:pt>
    <dgm:pt modelId="{F2983D11-7574-45C1-A5A5-2EF61222D822}" type="pres">
      <dgm:prSet presAssocID="{46864BF6-C3B4-4E88-8ED7-A7D58DB47D4A}" presName="cycle" presStyleCnt="0"/>
      <dgm:spPr/>
    </dgm:pt>
    <dgm:pt modelId="{66ED6429-6030-47A3-A3C8-07EC2C105A1B}" type="pres">
      <dgm:prSet presAssocID="{46864BF6-C3B4-4E88-8ED7-A7D58DB47D4A}" presName="srcNode" presStyleLbl="node1" presStyleIdx="0" presStyleCnt="5"/>
      <dgm:spPr/>
    </dgm:pt>
    <dgm:pt modelId="{18CCCA23-5680-485C-AAF8-8826A389E1DA}" type="pres">
      <dgm:prSet presAssocID="{46864BF6-C3B4-4E88-8ED7-A7D58DB47D4A}" presName="conn" presStyleLbl="parChTrans1D2" presStyleIdx="0" presStyleCnt="1"/>
      <dgm:spPr/>
      <dgm:t>
        <a:bodyPr/>
        <a:lstStyle/>
        <a:p>
          <a:endParaRPr lang="hr-HR"/>
        </a:p>
      </dgm:t>
    </dgm:pt>
    <dgm:pt modelId="{CDBBEF68-AFB2-4E48-B922-7F139D459308}" type="pres">
      <dgm:prSet presAssocID="{46864BF6-C3B4-4E88-8ED7-A7D58DB47D4A}" presName="extraNode" presStyleLbl="node1" presStyleIdx="0" presStyleCnt="5"/>
      <dgm:spPr/>
    </dgm:pt>
    <dgm:pt modelId="{0246CDE8-DEDB-428D-A9D0-C2E27C2C2BE0}" type="pres">
      <dgm:prSet presAssocID="{46864BF6-C3B4-4E88-8ED7-A7D58DB47D4A}" presName="dstNode" presStyleLbl="node1" presStyleIdx="0" presStyleCnt="5"/>
      <dgm:spPr/>
    </dgm:pt>
    <dgm:pt modelId="{FF7B94D0-EAAD-4DDC-BE20-1CBD7F83CA55}" type="pres">
      <dgm:prSet presAssocID="{B77D3692-9F63-4D61-9596-87BACE0B204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47A7DB-37BD-432B-8B6C-AD1752848F04}" type="pres">
      <dgm:prSet presAssocID="{B77D3692-9F63-4D61-9596-87BACE0B2047}" presName="accent_1" presStyleCnt="0"/>
      <dgm:spPr/>
    </dgm:pt>
    <dgm:pt modelId="{8BF6FB4D-092C-4DB2-B4B0-573BCDCCA393}" type="pres">
      <dgm:prSet presAssocID="{B77D3692-9F63-4D61-9596-87BACE0B2047}" presName="accentRepeatNode" presStyleLbl="solidFgAcc1" presStyleIdx="0" presStyleCnt="5"/>
      <dgm:spPr/>
    </dgm:pt>
    <dgm:pt modelId="{1F80EB75-CCA9-482C-9B97-B8864173AA2F}" type="pres">
      <dgm:prSet presAssocID="{2CCB4BB2-458B-4C75-97CE-237B4067D5E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C4A11E9-DBE0-47CC-B022-0FBF76F8291A}" type="pres">
      <dgm:prSet presAssocID="{2CCB4BB2-458B-4C75-97CE-237B4067D5EC}" presName="accent_2" presStyleCnt="0"/>
      <dgm:spPr/>
    </dgm:pt>
    <dgm:pt modelId="{EC99EC31-E4F7-418C-A550-48AFD479E789}" type="pres">
      <dgm:prSet presAssocID="{2CCB4BB2-458B-4C75-97CE-237B4067D5EC}" presName="accentRepeatNode" presStyleLbl="solidFgAcc1" presStyleIdx="1" presStyleCnt="5"/>
      <dgm:spPr/>
    </dgm:pt>
    <dgm:pt modelId="{A2E43CF9-4D95-4A29-9969-4F70B1161A38}" type="pres">
      <dgm:prSet presAssocID="{80D7EEE4-5411-44BA-B0C4-48B61295DC5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AD21FE3-CC02-4B8F-AF56-6A678CCADE7F}" type="pres">
      <dgm:prSet presAssocID="{80D7EEE4-5411-44BA-B0C4-48B61295DC59}" presName="accent_3" presStyleCnt="0"/>
      <dgm:spPr/>
    </dgm:pt>
    <dgm:pt modelId="{0CED280B-2215-4CC6-980D-02C47842B1D1}" type="pres">
      <dgm:prSet presAssocID="{80D7EEE4-5411-44BA-B0C4-48B61295DC59}" presName="accentRepeatNode" presStyleLbl="solidFgAcc1" presStyleIdx="2" presStyleCnt="5"/>
      <dgm:spPr/>
    </dgm:pt>
    <dgm:pt modelId="{E7038B8D-41DE-4D64-80A2-F6A939097EA3}" type="pres">
      <dgm:prSet presAssocID="{F19B126C-3003-4362-B8C3-7ADD80C35E7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63BDD8A-7FA9-4117-B87C-5F66F81CA2A7}" type="pres">
      <dgm:prSet presAssocID="{F19B126C-3003-4362-B8C3-7ADD80C35E7C}" presName="accent_4" presStyleCnt="0"/>
      <dgm:spPr/>
    </dgm:pt>
    <dgm:pt modelId="{2F3DC99E-AB8C-4CE8-B255-41E1D7B8821A}" type="pres">
      <dgm:prSet presAssocID="{F19B126C-3003-4362-B8C3-7ADD80C35E7C}" presName="accentRepeatNode" presStyleLbl="solidFgAcc1" presStyleIdx="3" presStyleCnt="5"/>
      <dgm:spPr/>
    </dgm:pt>
    <dgm:pt modelId="{62EFE512-40A1-4466-8607-F604105FAA65}" type="pres">
      <dgm:prSet presAssocID="{3CE167BB-495B-44A5-88F0-4E4C048E31D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6C7D72-0DB1-4569-9F45-9A8DFE65BF05}" type="pres">
      <dgm:prSet presAssocID="{3CE167BB-495B-44A5-88F0-4E4C048E31D6}" presName="accent_5" presStyleCnt="0"/>
      <dgm:spPr/>
    </dgm:pt>
    <dgm:pt modelId="{16CA2F76-6B03-44E4-8AA0-8CC4A58F1169}" type="pres">
      <dgm:prSet presAssocID="{3CE167BB-495B-44A5-88F0-4E4C048E31D6}" presName="accentRepeatNode" presStyleLbl="solidFgAcc1" presStyleIdx="4" presStyleCnt="5"/>
      <dgm:spPr/>
    </dgm:pt>
  </dgm:ptLst>
  <dgm:cxnLst>
    <dgm:cxn modelId="{9536E4FA-FE48-4223-A961-FF77615A208C}" srcId="{46864BF6-C3B4-4E88-8ED7-A7D58DB47D4A}" destId="{2CCB4BB2-458B-4C75-97CE-237B4067D5EC}" srcOrd="1" destOrd="0" parTransId="{4ED252E8-5385-4796-8376-7ADDC426A507}" sibTransId="{756F5DC6-0011-4A4D-BC12-4C3EBED1D843}"/>
    <dgm:cxn modelId="{86C569A2-66FB-4D02-A1AD-9EEC3816EEC0}" srcId="{46864BF6-C3B4-4E88-8ED7-A7D58DB47D4A}" destId="{3CE167BB-495B-44A5-88F0-4E4C048E31D6}" srcOrd="4" destOrd="0" parTransId="{C8BCC591-3FB2-42B0-A1D2-935EE9EC7D70}" sibTransId="{E3AD4C24-6240-4E39-965A-215141FC2DDA}"/>
    <dgm:cxn modelId="{A0028D95-DD07-4278-A61B-C91A1E2F239B}" type="presOf" srcId="{2CCB4BB2-458B-4C75-97CE-237B4067D5EC}" destId="{1F80EB75-CCA9-482C-9B97-B8864173AA2F}" srcOrd="0" destOrd="0" presId="urn:microsoft.com/office/officeart/2008/layout/VerticalCurvedList"/>
    <dgm:cxn modelId="{6C5FD0D1-CC3E-4D41-A7F5-435691E95529}" type="presOf" srcId="{F19B126C-3003-4362-B8C3-7ADD80C35E7C}" destId="{E7038B8D-41DE-4D64-80A2-F6A939097EA3}" srcOrd="0" destOrd="0" presId="urn:microsoft.com/office/officeart/2008/layout/VerticalCurvedList"/>
    <dgm:cxn modelId="{62472F95-5CF1-40C8-B5B6-878CDFFE62C3}" type="presOf" srcId="{46864BF6-C3B4-4E88-8ED7-A7D58DB47D4A}" destId="{DFBCFB6F-E15B-4403-9B36-63453060FD51}" srcOrd="0" destOrd="0" presId="urn:microsoft.com/office/officeart/2008/layout/VerticalCurvedList"/>
    <dgm:cxn modelId="{B075163C-36DD-4B97-8E65-80708F2109F9}" type="presOf" srcId="{80D7EEE4-5411-44BA-B0C4-48B61295DC59}" destId="{A2E43CF9-4D95-4A29-9969-4F70B1161A38}" srcOrd="0" destOrd="0" presId="urn:microsoft.com/office/officeart/2008/layout/VerticalCurvedList"/>
    <dgm:cxn modelId="{CCA8FEFA-4433-4BA7-8017-AE2BCF96237D}" type="presOf" srcId="{B77D3692-9F63-4D61-9596-87BACE0B2047}" destId="{FF7B94D0-EAAD-4DDC-BE20-1CBD7F83CA55}" srcOrd="0" destOrd="0" presId="urn:microsoft.com/office/officeart/2008/layout/VerticalCurvedList"/>
    <dgm:cxn modelId="{0C2D5436-A296-446F-9341-246947F01AB6}" srcId="{46864BF6-C3B4-4E88-8ED7-A7D58DB47D4A}" destId="{80D7EEE4-5411-44BA-B0C4-48B61295DC59}" srcOrd="2" destOrd="0" parTransId="{9F9492F9-FD02-43C8-8E24-9F65B72FA06C}" sibTransId="{369BF636-2111-4148-AAA3-F6527E58CEE2}"/>
    <dgm:cxn modelId="{B5BB3A45-7864-4DC9-AA5E-B8A4D168BAB7}" type="presOf" srcId="{A8D0E4F1-BB44-4729-BE1D-8F10FC3C9BB1}" destId="{18CCCA23-5680-485C-AAF8-8826A389E1DA}" srcOrd="0" destOrd="0" presId="urn:microsoft.com/office/officeart/2008/layout/VerticalCurvedList"/>
    <dgm:cxn modelId="{82B2454C-1FBA-425D-887A-F06D0083A2FF}" srcId="{46864BF6-C3B4-4E88-8ED7-A7D58DB47D4A}" destId="{F19B126C-3003-4362-B8C3-7ADD80C35E7C}" srcOrd="3" destOrd="0" parTransId="{E971D0C9-0A50-4D8B-8301-1BC212B55C11}" sibTransId="{467260A2-25BD-4678-B85E-AA1EC0118189}"/>
    <dgm:cxn modelId="{2480749A-11D4-4099-A5DB-9928AB36BD37}" type="presOf" srcId="{3CE167BB-495B-44A5-88F0-4E4C048E31D6}" destId="{62EFE512-40A1-4466-8607-F604105FAA65}" srcOrd="0" destOrd="0" presId="urn:microsoft.com/office/officeart/2008/layout/VerticalCurvedList"/>
    <dgm:cxn modelId="{C1E143CF-A3A5-403C-A2E0-0F25A1E8F6E1}" srcId="{46864BF6-C3B4-4E88-8ED7-A7D58DB47D4A}" destId="{B77D3692-9F63-4D61-9596-87BACE0B2047}" srcOrd="0" destOrd="0" parTransId="{48192924-1B6E-479C-8D52-328A99EC2183}" sibTransId="{A8D0E4F1-BB44-4729-BE1D-8F10FC3C9BB1}"/>
    <dgm:cxn modelId="{1CBFFE89-992D-42F7-AC15-7E04F2EB3154}" type="presParOf" srcId="{DFBCFB6F-E15B-4403-9B36-63453060FD51}" destId="{C614A519-6F29-4144-BA59-FDB72EFA07AD}" srcOrd="0" destOrd="0" presId="urn:microsoft.com/office/officeart/2008/layout/VerticalCurvedList"/>
    <dgm:cxn modelId="{59424EFF-478C-414B-B9F2-035AB5BCA6D7}" type="presParOf" srcId="{C614A519-6F29-4144-BA59-FDB72EFA07AD}" destId="{F2983D11-7574-45C1-A5A5-2EF61222D822}" srcOrd="0" destOrd="0" presId="urn:microsoft.com/office/officeart/2008/layout/VerticalCurvedList"/>
    <dgm:cxn modelId="{57DE4F09-7BCE-4D28-BC9F-6234E09B3504}" type="presParOf" srcId="{F2983D11-7574-45C1-A5A5-2EF61222D822}" destId="{66ED6429-6030-47A3-A3C8-07EC2C105A1B}" srcOrd="0" destOrd="0" presId="urn:microsoft.com/office/officeart/2008/layout/VerticalCurvedList"/>
    <dgm:cxn modelId="{294267A9-510E-44F7-95CB-1474E4195544}" type="presParOf" srcId="{F2983D11-7574-45C1-A5A5-2EF61222D822}" destId="{18CCCA23-5680-485C-AAF8-8826A389E1DA}" srcOrd="1" destOrd="0" presId="urn:microsoft.com/office/officeart/2008/layout/VerticalCurvedList"/>
    <dgm:cxn modelId="{DE2C44BB-F4D9-4582-99B3-2D71A79AEA95}" type="presParOf" srcId="{F2983D11-7574-45C1-A5A5-2EF61222D822}" destId="{CDBBEF68-AFB2-4E48-B922-7F139D459308}" srcOrd="2" destOrd="0" presId="urn:microsoft.com/office/officeart/2008/layout/VerticalCurvedList"/>
    <dgm:cxn modelId="{D7C2411B-2B3D-4CD5-AD76-27E068742D8D}" type="presParOf" srcId="{F2983D11-7574-45C1-A5A5-2EF61222D822}" destId="{0246CDE8-DEDB-428D-A9D0-C2E27C2C2BE0}" srcOrd="3" destOrd="0" presId="urn:microsoft.com/office/officeart/2008/layout/VerticalCurvedList"/>
    <dgm:cxn modelId="{8075504D-F29A-4925-9B1E-D3513600E5BA}" type="presParOf" srcId="{C614A519-6F29-4144-BA59-FDB72EFA07AD}" destId="{FF7B94D0-EAAD-4DDC-BE20-1CBD7F83CA55}" srcOrd="1" destOrd="0" presId="urn:microsoft.com/office/officeart/2008/layout/VerticalCurvedList"/>
    <dgm:cxn modelId="{1E1C9A66-541D-4D0D-B190-0737924F8EDF}" type="presParOf" srcId="{C614A519-6F29-4144-BA59-FDB72EFA07AD}" destId="{BE47A7DB-37BD-432B-8B6C-AD1752848F04}" srcOrd="2" destOrd="0" presId="urn:microsoft.com/office/officeart/2008/layout/VerticalCurvedList"/>
    <dgm:cxn modelId="{F9008AA4-A41D-4F59-8A10-2539124F76C7}" type="presParOf" srcId="{BE47A7DB-37BD-432B-8B6C-AD1752848F04}" destId="{8BF6FB4D-092C-4DB2-B4B0-573BCDCCA393}" srcOrd="0" destOrd="0" presId="urn:microsoft.com/office/officeart/2008/layout/VerticalCurvedList"/>
    <dgm:cxn modelId="{237DA692-BE89-44EC-9C99-4EBF589A870E}" type="presParOf" srcId="{C614A519-6F29-4144-BA59-FDB72EFA07AD}" destId="{1F80EB75-CCA9-482C-9B97-B8864173AA2F}" srcOrd="3" destOrd="0" presId="urn:microsoft.com/office/officeart/2008/layout/VerticalCurvedList"/>
    <dgm:cxn modelId="{882BE6A1-1AEF-4397-AC4F-DE76F57E1829}" type="presParOf" srcId="{C614A519-6F29-4144-BA59-FDB72EFA07AD}" destId="{FC4A11E9-DBE0-47CC-B022-0FBF76F8291A}" srcOrd="4" destOrd="0" presId="urn:microsoft.com/office/officeart/2008/layout/VerticalCurvedList"/>
    <dgm:cxn modelId="{8E192A59-B1A6-4BF5-B2FB-1C87CC9CDCCF}" type="presParOf" srcId="{FC4A11E9-DBE0-47CC-B022-0FBF76F8291A}" destId="{EC99EC31-E4F7-418C-A550-48AFD479E789}" srcOrd="0" destOrd="0" presId="urn:microsoft.com/office/officeart/2008/layout/VerticalCurvedList"/>
    <dgm:cxn modelId="{3F6D43E1-CBB6-4F4B-A553-B7B5579CCB9D}" type="presParOf" srcId="{C614A519-6F29-4144-BA59-FDB72EFA07AD}" destId="{A2E43CF9-4D95-4A29-9969-4F70B1161A38}" srcOrd="5" destOrd="0" presId="urn:microsoft.com/office/officeart/2008/layout/VerticalCurvedList"/>
    <dgm:cxn modelId="{BB06A9EE-7305-4308-B52B-03E8926C6E2B}" type="presParOf" srcId="{C614A519-6F29-4144-BA59-FDB72EFA07AD}" destId="{2AD21FE3-CC02-4B8F-AF56-6A678CCADE7F}" srcOrd="6" destOrd="0" presId="urn:microsoft.com/office/officeart/2008/layout/VerticalCurvedList"/>
    <dgm:cxn modelId="{DC482FE4-E9D1-47FC-927D-03DA996622F1}" type="presParOf" srcId="{2AD21FE3-CC02-4B8F-AF56-6A678CCADE7F}" destId="{0CED280B-2215-4CC6-980D-02C47842B1D1}" srcOrd="0" destOrd="0" presId="urn:microsoft.com/office/officeart/2008/layout/VerticalCurvedList"/>
    <dgm:cxn modelId="{77B820F1-4A3C-446B-ADCB-13D42090D0AB}" type="presParOf" srcId="{C614A519-6F29-4144-BA59-FDB72EFA07AD}" destId="{E7038B8D-41DE-4D64-80A2-F6A939097EA3}" srcOrd="7" destOrd="0" presId="urn:microsoft.com/office/officeart/2008/layout/VerticalCurvedList"/>
    <dgm:cxn modelId="{1419602E-DF1F-4FD0-BE08-5C2808599ADC}" type="presParOf" srcId="{C614A519-6F29-4144-BA59-FDB72EFA07AD}" destId="{863BDD8A-7FA9-4117-B87C-5F66F81CA2A7}" srcOrd="8" destOrd="0" presId="urn:microsoft.com/office/officeart/2008/layout/VerticalCurvedList"/>
    <dgm:cxn modelId="{4DFCB4B0-7983-46E2-93B7-31A4445E9CE2}" type="presParOf" srcId="{863BDD8A-7FA9-4117-B87C-5F66F81CA2A7}" destId="{2F3DC99E-AB8C-4CE8-B255-41E1D7B8821A}" srcOrd="0" destOrd="0" presId="urn:microsoft.com/office/officeart/2008/layout/VerticalCurvedList"/>
    <dgm:cxn modelId="{B282198A-DBA1-43D7-B934-096538D51F83}" type="presParOf" srcId="{C614A519-6F29-4144-BA59-FDB72EFA07AD}" destId="{62EFE512-40A1-4466-8607-F604105FAA65}" srcOrd="9" destOrd="0" presId="urn:microsoft.com/office/officeart/2008/layout/VerticalCurvedList"/>
    <dgm:cxn modelId="{12222088-EA9E-4053-86DF-3FE23C7DFE97}" type="presParOf" srcId="{C614A519-6F29-4144-BA59-FDB72EFA07AD}" destId="{546C7D72-0DB1-4569-9F45-9A8DFE65BF05}" srcOrd="10" destOrd="0" presId="urn:microsoft.com/office/officeart/2008/layout/VerticalCurvedList"/>
    <dgm:cxn modelId="{A3242F67-23DC-4435-8A2A-854BC911C442}" type="presParOf" srcId="{546C7D72-0DB1-4569-9F45-9A8DFE65BF05}" destId="{16CA2F76-6B03-44E4-8AA0-8CC4A58F11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8514E-77EC-4236-BAB9-2B7A706AA40A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0E9701AE-6C16-45B8-B56C-299A2C83DEFC}">
      <dgm:prSet/>
      <dgm:spPr/>
      <dgm:t>
        <a:bodyPr/>
        <a:lstStyle/>
        <a:p>
          <a:r>
            <a:rPr lang="hr-HR" dirty="0" smtClean="0"/>
            <a:t>KRITERIJI ZA SEGMENTACIJU TRŽIŠTA</a:t>
          </a:r>
          <a:endParaRPr lang="hr-HR" dirty="0"/>
        </a:p>
      </dgm:t>
    </dgm:pt>
    <dgm:pt modelId="{EE5C0F4F-3A1A-4D56-BA24-3C953F617B6B}" type="parTrans" cxnId="{671D2154-99C8-48BE-823E-42B52C4CE07C}">
      <dgm:prSet/>
      <dgm:spPr/>
      <dgm:t>
        <a:bodyPr/>
        <a:lstStyle/>
        <a:p>
          <a:endParaRPr lang="hr-HR"/>
        </a:p>
      </dgm:t>
    </dgm:pt>
    <dgm:pt modelId="{FF1DDA97-171B-4E44-BCF9-55058E23B4E1}" type="sibTrans" cxnId="{671D2154-99C8-48BE-823E-42B52C4CE07C}">
      <dgm:prSet/>
      <dgm:spPr/>
      <dgm:t>
        <a:bodyPr/>
        <a:lstStyle/>
        <a:p>
          <a:endParaRPr lang="hr-HR"/>
        </a:p>
      </dgm:t>
    </dgm:pt>
    <dgm:pt modelId="{2FF27D51-220F-4166-8598-799CD48E44C5}">
      <dgm:prSet/>
      <dgm:spPr/>
      <dgm:t>
        <a:bodyPr/>
        <a:lstStyle/>
        <a:p>
          <a:r>
            <a:rPr lang="hr-HR" dirty="0" smtClean="0"/>
            <a:t>DEMOGRAFSKI KRITERIJI </a:t>
          </a:r>
          <a:endParaRPr lang="hr-HR" dirty="0"/>
        </a:p>
      </dgm:t>
    </dgm:pt>
    <dgm:pt modelId="{4D235EA1-D49F-4DD2-9068-0774CC78977B}" type="parTrans" cxnId="{B4CA5158-0ABC-43ED-9311-009A797C7FA2}">
      <dgm:prSet/>
      <dgm:spPr/>
      <dgm:t>
        <a:bodyPr/>
        <a:lstStyle/>
        <a:p>
          <a:endParaRPr lang="hr-HR"/>
        </a:p>
      </dgm:t>
    </dgm:pt>
    <dgm:pt modelId="{4F0AEA69-9026-4DD4-931A-D4C7DB9A47CA}" type="sibTrans" cxnId="{B4CA5158-0ABC-43ED-9311-009A797C7FA2}">
      <dgm:prSet/>
      <dgm:spPr/>
      <dgm:t>
        <a:bodyPr/>
        <a:lstStyle/>
        <a:p>
          <a:endParaRPr lang="hr-HR"/>
        </a:p>
      </dgm:t>
    </dgm:pt>
    <dgm:pt modelId="{A9B9C113-9840-48F4-8949-51715E22CAF4}">
      <dgm:prSet/>
      <dgm:spPr/>
      <dgm:t>
        <a:bodyPr/>
        <a:lstStyle/>
        <a:p>
          <a:r>
            <a:rPr lang="hr-HR" dirty="0" smtClean="0"/>
            <a:t>PSIHOGRAFSKI KRITERIJI</a:t>
          </a:r>
          <a:endParaRPr lang="hr-HR" dirty="0"/>
        </a:p>
      </dgm:t>
    </dgm:pt>
    <dgm:pt modelId="{E203CAA0-6624-4167-AEE0-58C8D3903A5B}" type="parTrans" cxnId="{54882FF5-6E62-4C85-B51B-FDD308C6DD55}">
      <dgm:prSet/>
      <dgm:spPr/>
      <dgm:t>
        <a:bodyPr/>
        <a:lstStyle/>
        <a:p>
          <a:endParaRPr lang="hr-HR"/>
        </a:p>
      </dgm:t>
    </dgm:pt>
    <dgm:pt modelId="{51C53269-5F26-48CF-94E0-1ED7A67A927B}" type="sibTrans" cxnId="{54882FF5-6E62-4C85-B51B-FDD308C6DD55}">
      <dgm:prSet/>
      <dgm:spPr/>
      <dgm:t>
        <a:bodyPr/>
        <a:lstStyle/>
        <a:p>
          <a:endParaRPr lang="hr-HR"/>
        </a:p>
      </dgm:t>
    </dgm:pt>
    <dgm:pt modelId="{04F744F5-92A0-42BC-9937-0F5DD852461A}">
      <dgm:prSet/>
      <dgm:spPr/>
      <dgm:t>
        <a:bodyPr/>
        <a:lstStyle/>
        <a:p>
          <a:r>
            <a:rPr lang="hr-HR" dirty="0" smtClean="0"/>
            <a:t>BIHEVIORALNI KRITERIJI</a:t>
          </a:r>
          <a:endParaRPr lang="hr-HR" dirty="0"/>
        </a:p>
      </dgm:t>
    </dgm:pt>
    <dgm:pt modelId="{DAAF0B02-88B6-42D1-83C3-6D675E8BBE66}" type="parTrans" cxnId="{5048BD5E-FB25-4AB3-881F-8A4C74C8BD78}">
      <dgm:prSet/>
      <dgm:spPr/>
      <dgm:t>
        <a:bodyPr/>
        <a:lstStyle/>
        <a:p>
          <a:endParaRPr lang="hr-HR"/>
        </a:p>
      </dgm:t>
    </dgm:pt>
    <dgm:pt modelId="{7670D38A-3458-4233-80C8-E3661CE0C27F}" type="sibTrans" cxnId="{5048BD5E-FB25-4AB3-881F-8A4C74C8BD78}">
      <dgm:prSet/>
      <dgm:spPr/>
      <dgm:t>
        <a:bodyPr/>
        <a:lstStyle/>
        <a:p>
          <a:endParaRPr lang="hr-HR"/>
        </a:p>
      </dgm:t>
    </dgm:pt>
    <dgm:pt modelId="{D7AD9BED-3CF8-4634-94BA-704372F1850D}">
      <dgm:prSet/>
      <dgm:spPr/>
      <dgm:t>
        <a:bodyPr/>
        <a:lstStyle/>
        <a:p>
          <a:r>
            <a:rPr lang="hr-HR" dirty="0" smtClean="0"/>
            <a:t>ZEMLJOPISNI KRITERIJI</a:t>
          </a:r>
          <a:endParaRPr lang="hr-HR" dirty="0"/>
        </a:p>
      </dgm:t>
    </dgm:pt>
    <dgm:pt modelId="{58363B1A-C93D-48D0-91CE-0EDDB5B0C173}" type="parTrans" cxnId="{19DF2A88-BE1F-484C-ADA8-182F1EF3D97F}">
      <dgm:prSet/>
      <dgm:spPr/>
      <dgm:t>
        <a:bodyPr/>
        <a:lstStyle/>
        <a:p>
          <a:endParaRPr lang="hr-HR"/>
        </a:p>
      </dgm:t>
    </dgm:pt>
    <dgm:pt modelId="{860A111B-80A5-4874-9CC4-E4A51BADB949}" type="sibTrans" cxnId="{19DF2A88-BE1F-484C-ADA8-182F1EF3D97F}">
      <dgm:prSet/>
      <dgm:spPr/>
      <dgm:t>
        <a:bodyPr/>
        <a:lstStyle/>
        <a:p>
          <a:endParaRPr lang="hr-HR"/>
        </a:p>
      </dgm:t>
    </dgm:pt>
    <dgm:pt modelId="{BF8A2C30-E32E-4E99-85D2-E416B7CABA26}" type="pres">
      <dgm:prSet presAssocID="{5AA8514E-77EC-4236-BAB9-2B7A706AA40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5D42E59-0EB4-40A0-B266-7264C3CA9144}" type="pres">
      <dgm:prSet presAssocID="{0E9701AE-6C16-45B8-B56C-299A2C83DEFC}" presName="hierRoot1" presStyleCnt="0">
        <dgm:presLayoutVars>
          <dgm:hierBranch val="init"/>
        </dgm:presLayoutVars>
      </dgm:prSet>
      <dgm:spPr/>
    </dgm:pt>
    <dgm:pt modelId="{87F43EA3-9187-486F-9B3D-7955B6AD4F42}" type="pres">
      <dgm:prSet presAssocID="{0E9701AE-6C16-45B8-B56C-299A2C83DEFC}" presName="rootComposite1" presStyleCnt="0"/>
      <dgm:spPr/>
    </dgm:pt>
    <dgm:pt modelId="{D5141B03-AA48-4BED-8E96-08273023D9F4}" type="pres">
      <dgm:prSet presAssocID="{0E9701AE-6C16-45B8-B56C-299A2C83DEFC}" presName="rootText1" presStyleLbl="node0" presStyleIdx="0" presStyleCnt="1">
        <dgm:presLayoutVars>
          <dgm:chPref val="3"/>
        </dgm:presLayoutVars>
      </dgm:prSet>
      <dgm:spPr/>
    </dgm:pt>
    <dgm:pt modelId="{A83F04FB-DFD2-40D8-98F6-931CD032EC43}" type="pres">
      <dgm:prSet presAssocID="{0E9701AE-6C16-45B8-B56C-299A2C83DEFC}" presName="rootConnector1" presStyleLbl="node1" presStyleIdx="0" presStyleCnt="0"/>
      <dgm:spPr/>
    </dgm:pt>
    <dgm:pt modelId="{40DF0045-8559-4B6D-BAF1-F24B926179F8}" type="pres">
      <dgm:prSet presAssocID="{0E9701AE-6C16-45B8-B56C-299A2C83DEFC}" presName="hierChild2" presStyleCnt="0"/>
      <dgm:spPr/>
    </dgm:pt>
    <dgm:pt modelId="{D23B9261-A585-4704-B7A5-12080F1CB9EF}" type="pres">
      <dgm:prSet presAssocID="{58363B1A-C93D-48D0-91CE-0EDDB5B0C173}" presName="Name64" presStyleLbl="parChTrans1D2" presStyleIdx="0" presStyleCnt="4"/>
      <dgm:spPr/>
    </dgm:pt>
    <dgm:pt modelId="{B7FA03D0-1DD8-4A25-82FB-FD1C83C13DF3}" type="pres">
      <dgm:prSet presAssocID="{D7AD9BED-3CF8-4634-94BA-704372F1850D}" presName="hierRoot2" presStyleCnt="0">
        <dgm:presLayoutVars>
          <dgm:hierBranch val="init"/>
        </dgm:presLayoutVars>
      </dgm:prSet>
      <dgm:spPr/>
    </dgm:pt>
    <dgm:pt modelId="{5F5B9984-8F83-4FA1-8AF0-9650F23676F3}" type="pres">
      <dgm:prSet presAssocID="{D7AD9BED-3CF8-4634-94BA-704372F1850D}" presName="rootComposite" presStyleCnt="0"/>
      <dgm:spPr/>
    </dgm:pt>
    <dgm:pt modelId="{587E0175-D3EE-49BD-9129-60E8C4D1A0B5}" type="pres">
      <dgm:prSet presAssocID="{D7AD9BED-3CF8-4634-94BA-704372F1850D}" presName="rootText" presStyleLbl="node2" presStyleIdx="0" presStyleCnt="4">
        <dgm:presLayoutVars>
          <dgm:chPref val="3"/>
        </dgm:presLayoutVars>
      </dgm:prSet>
      <dgm:spPr/>
    </dgm:pt>
    <dgm:pt modelId="{74ACCE90-3E70-43D9-996F-8A9B9E6C8461}" type="pres">
      <dgm:prSet presAssocID="{D7AD9BED-3CF8-4634-94BA-704372F1850D}" presName="rootConnector" presStyleLbl="node2" presStyleIdx="0" presStyleCnt="4"/>
      <dgm:spPr/>
    </dgm:pt>
    <dgm:pt modelId="{09DAB6A4-6A5F-42E8-9C21-FDDD75E471AE}" type="pres">
      <dgm:prSet presAssocID="{D7AD9BED-3CF8-4634-94BA-704372F1850D}" presName="hierChild4" presStyleCnt="0"/>
      <dgm:spPr/>
    </dgm:pt>
    <dgm:pt modelId="{54FB67B9-B1E7-44BD-BCA1-BECD471D4BB2}" type="pres">
      <dgm:prSet presAssocID="{D7AD9BED-3CF8-4634-94BA-704372F1850D}" presName="hierChild5" presStyleCnt="0"/>
      <dgm:spPr/>
    </dgm:pt>
    <dgm:pt modelId="{28202852-6709-4EDD-A794-9D4E6B54607F}" type="pres">
      <dgm:prSet presAssocID="{4D235EA1-D49F-4DD2-9068-0774CC78977B}" presName="Name64" presStyleLbl="parChTrans1D2" presStyleIdx="1" presStyleCnt="4"/>
      <dgm:spPr/>
    </dgm:pt>
    <dgm:pt modelId="{71E0064E-E33B-405D-834D-CF33C99A35C7}" type="pres">
      <dgm:prSet presAssocID="{2FF27D51-220F-4166-8598-799CD48E44C5}" presName="hierRoot2" presStyleCnt="0">
        <dgm:presLayoutVars>
          <dgm:hierBranch val="init"/>
        </dgm:presLayoutVars>
      </dgm:prSet>
      <dgm:spPr/>
    </dgm:pt>
    <dgm:pt modelId="{021E8D69-DD51-4451-A263-B67DFCA15E8C}" type="pres">
      <dgm:prSet presAssocID="{2FF27D51-220F-4166-8598-799CD48E44C5}" presName="rootComposite" presStyleCnt="0"/>
      <dgm:spPr/>
    </dgm:pt>
    <dgm:pt modelId="{A6BD5FFA-644C-43D3-A9F1-857C9C62BF0F}" type="pres">
      <dgm:prSet presAssocID="{2FF27D51-220F-4166-8598-799CD48E44C5}" presName="rootText" presStyleLbl="node2" presStyleIdx="1" presStyleCnt="4">
        <dgm:presLayoutVars>
          <dgm:chPref val="3"/>
        </dgm:presLayoutVars>
      </dgm:prSet>
      <dgm:spPr/>
    </dgm:pt>
    <dgm:pt modelId="{DDD9278A-8434-4346-9193-5F9603D7C1E2}" type="pres">
      <dgm:prSet presAssocID="{2FF27D51-220F-4166-8598-799CD48E44C5}" presName="rootConnector" presStyleLbl="node2" presStyleIdx="1" presStyleCnt="4"/>
      <dgm:spPr/>
    </dgm:pt>
    <dgm:pt modelId="{CDD3C089-F100-4DD1-B976-5F17D15477B9}" type="pres">
      <dgm:prSet presAssocID="{2FF27D51-220F-4166-8598-799CD48E44C5}" presName="hierChild4" presStyleCnt="0"/>
      <dgm:spPr/>
    </dgm:pt>
    <dgm:pt modelId="{C29363E1-A01A-49FB-922A-5B800215F390}" type="pres">
      <dgm:prSet presAssocID="{2FF27D51-220F-4166-8598-799CD48E44C5}" presName="hierChild5" presStyleCnt="0"/>
      <dgm:spPr/>
    </dgm:pt>
    <dgm:pt modelId="{75808175-BB3F-4A56-A39D-0074AB92575E}" type="pres">
      <dgm:prSet presAssocID="{E203CAA0-6624-4167-AEE0-58C8D3903A5B}" presName="Name64" presStyleLbl="parChTrans1D2" presStyleIdx="2" presStyleCnt="4"/>
      <dgm:spPr/>
    </dgm:pt>
    <dgm:pt modelId="{EA5171AA-A03B-48D5-90E3-2CDBA91D1BB3}" type="pres">
      <dgm:prSet presAssocID="{A9B9C113-9840-48F4-8949-51715E22CAF4}" presName="hierRoot2" presStyleCnt="0">
        <dgm:presLayoutVars>
          <dgm:hierBranch val="init"/>
        </dgm:presLayoutVars>
      </dgm:prSet>
      <dgm:spPr/>
    </dgm:pt>
    <dgm:pt modelId="{3FF4EBA4-F575-4CF9-9D13-0EC02626F82E}" type="pres">
      <dgm:prSet presAssocID="{A9B9C113-9840-48F4-8949-51715E22CAF4}" presName="rootComposite" presStyleCnt="0"/>
      <dgm:spPr/>
    </dgm:pt>
    <dgm:pt modelId="{A9DC2A3E-655D-48EA-A325-A775C2E4EB76}" type="pres">
      <dgm:prSet presAssocID="{A9B9C113-9840-48F4-8949-51715E22CAF4}" presName="rootText" presStyleLbl="node2" presStyleIdx="2" presStyleCnt="4">
        <dgm:presLayoutVars>
          <dgm:chPref val="3"/>
        </dgm:presLayoutVars>
      </dgm:prSet>
      <dgm:spPr/>
    </dgm:pt>
    <dgm:pt modelId="{0CF7D52F-2EC1-425E-BA09-DBC1439A7F6B}" type="pres">
      <dgm:prSet presAssocID="{A9B9C113-9840-48F4-8949-51715E22CAF4}" presName="rootConnector" presStyleLbl="node2" presStyleIdx="2" presStyleCnt="4"/>
      <dgm:spPr/>
    </dgm:pt>
    <dgm:pt modelId="{5CCFA307-A4C9-436D-844D-5EBCAD1F23F4}" type="pres">
      <dgm:prSet presAssocID="{A9B9C113-9840-48F4-8949-51715E22CAF4}" presName="hierChild4" presStyleCnt="0"/>
      <dgm:spPr/>
    </dgm:pt>
    <dgm:pt modelId="{30897444-B378-49CD-8D64-400DE1B900A5}" type="pres">
      <dgm:prSet presAssocID="{A9B9C113-9840-48F4-8949-51715E22CAF4}" presName="hierChild5" presStyleCnt="0"/>
      <dgm:spPr/>
    </dgm:pt>
    <dgm:pt modelId="{B91638EE-A543-4D70-A0C8-9EA4A94C8989}" type="pres">
      <dgm:prSet presAssocID="{DAAF0B02-88B6-42D1-83C3-6D675E8BBE66}" presName="Name64" presStyleLbl="parChTrans1D2" presStyleIdx="3" presStyleCnt="4"/>
      <dgm:spPr/>
    </dgm:pt>
    <dgm:pt modelId="{605925AD-1D76-45EF-A443-91FBAF35DC67}" type="pres">
      <dgm:prSet presAssocID="{04F744F5-92A0-42BC-9937-0F5DD852461A}" presName="hierRoot2" presStyleCnt="0">
        <dgm:presLayoutVars>
          <dgm:hierBranch val="init"/>
        </dgm:presLayoutVars>
      </dgm:prSet>
      <dgm:spPr/>
    </dgm:pt>
    <dgm:pt modelId="{4D4F3A5F-FCA5-4307-A70C-EA6BC2D2E9FB}" type="pres">
      <dgm:prSet presAssocID="{04F744F5-92A0-42BC-9937-0F5DD852461A}" presName="rootComposite" presStyleCnt="0"/>
      <dgm:spPr/>
    </dgm:pt>
    <dgm:pt modelId="{E6680507-3E98-4FB0-8AB5-FFB8A1F962B0}" type="pres">
      <dgm:prSet presAssocID="{04F744F5-92A0-42BC-9937-0F5DD852461A}" presName="rootText" presStyleLbl="node2" presStyleIdx="3" presStyleCnt="4">
        <dgm:presLayoutVars>
          <dgm:chPref val="3"/>
        </dgm:presLayoutVars>
      </dgm:prSet>
      <dgm:spPr/>
    </dgm:pt>
    <dgm:pt modelId="{B7F2D663-9BAE-4171-A639-AC6A3E38A290}" type="pres">
      <dgm:prSet presAssocID="{04F744F5-92A0-42BC-9937-0F5DD852461A}" presName="rootConnector" presStyleLbl="node2" presStyleIdx="3" presStyleCnt="4"/>
      <dgm:spPr/>
    </dgm:pt>
    <dgm:pt modelId="{414279F3-73CF-4601-BB5F-28E5C2ACD137}" type="pres">
      <dgm:prSet presAssocID="{04F744F5-92A0-42BC-9937-0F5DD852461A}" presName="hierChild4" presStyleCnt="0"/>
      <dgm:spPr/>
    </dgm:pt>
    <dgm:pt modelId="{65789620-40A5-458A-8771-75C26692970E}" type="pres">
      <dgm:prSet presAssocID="{04F744F5-92A0-42BC-9937-0F5DD852461A}" presName="hierChild5" presStyleCnt="0"/>
      <dgm:spPr/>
    </dgm:pt>
    <dgm:pt modelId="{EA8CDD9F-50B1-4E4E-A5DD-2056F10CF1DA}" type="pres">
      <dgm:prSet presAssocID="{0E9701AE-6C16-45B8-B56C-299A2C83DEFC}" presName="hierChild3" presStyleCnt="0"/>
      <dgm:spPr/>
    </dgm:pt>
  </dgm:ptLst>
  <dgm:cxnLst>
    <dgm:cxn modelId="{2625B64A-3C30-4E0D-B6F7-67FC5DAAD89E}" type="presOf" srcId="{D7AD9BED-3CF8-4634-94BA-704372F1850D}" destId="{587E0175-D3EE-49BD-9129-60E8C4D1A0B5}" srcOrd="0" destOrd="0" presId="urn:microsoft.com/office/officeart/2009/3/layout/HorizontalOrganizationChart"/>
    <dgm:cxn modelId="{11B1028D-DE5B-4863-AADA-2C77368EA8E2}" type="presOf" srcId="{0E9701AE-6C16-45B8-B56C-299A2C83DEFC}" destId="{D5141B03-AA48-4BED-8E96-08273023D9F4}" srcOrd="0" destOrd="0" presId="urn:microsoft.com/office/officeart/2009/3/layout/HorizontalOrganizationChart"/>
    <dgm:cxn modelId="{46C55EDE-6229-42EB-90E3-DB44F0B81DEC}" type="presOf" srcId="{58363B1A-C93D-48D0-91CE-0EDDB5B0C173}" destId="{D23B9261-A585-4704-B7A5-12080F1CB9EF}" srcOrd="0" destOrd="0" presId="urn:microsoft.com/office/officeart/2009/3/layout/HorizontalOrganizationChart"/>
    <dgm:cxn modelId="{2AB4A1C1-2198-4324-8BBE-A0E08CB5E3CC}" type="presOf" srcId="{4D235EA1-D49F-4DD2-9068-0774CC78977B}" destId="{28202852-6709-4EDD-A794-9D4E6B54607F}" srcOrd="0" destOrd="0" presId="urn:microsoft.com/office/officeart/2009/3/layout/HorizontalOrganizationChart"/>
    <dgm:cxn modelId="{671D2154-99C8-48BE-823E-42B52C4CE07C}" srcId="{5AA8514E-77EC-4236-BAB9-2B7A706AA40A}" destId="{0E9701AE-6C16-45B8-B56C-299A2C83DEFC}" srcOrd="0" destOrd="0" parTransId="{EE5C0F4F-3A1A-4D56-BA24-3C953F617B6B}" sibTransId="{FF1DDA97-171B-4E44-BCF9-55058E23B4E1}"/>
    <dgm:cxn modelId="{19DF2A88-BE1F-484C-ADA8-182F1EF3D97F}" srcId="{0E9701AE-6C16-45B8-B56C-299A2C83DEFC}" destId="{D7AD9BED-3CF8-4634-94BA-704372F1850D}" srcOrd="0" destOrd="0" parTransId="{58363B1A-C93D-48D0-91CE-0EDDB5B0C173}" sibTransId="{860A111B-80A5-4874-9CC4-E4A51BADB949}"/>
    <dgm:cxn modelId="{1A80AB00-8BC6-4021-8C5F-4536977CA346}" type="presOf" srcId="{D7AD9BED-3CF8-4634-94BA-704372F1850D}" destId="{74ACCE90-3E70-43D9-996F-8A9B9E6C8461}" srcOrd="1" destOrd="0" presId="urn:microsoft.com/office/officeart/2009/3/layout/HorizontalOrganizationChart"/>
    <dgm:cxn modelId="{57F0D4AC-1B60-45B6-8DBC-3DA545CE2A9A}" type="presOf" srcId="{5AA8514E-77EC-4236-BAB9-2B7A706AA40A}" destId="{BF8A2C30-E32E-4E99-85D2-E416B7CABA26}" srcOrd="0" destOrd="0" presId="urn:microsoft.com/office/officeart/2009/3/layout/HorizontalOrganizationChart"/>
    <dgm:cxn modelId="{BC478CD3-70EE-4038-B04A-9D0FE08439E6}" type="presOf" srcId="{04F744F5-92A0-42BC-9937-0F5DD852461A}" destId="{E6680507-3E98-4FB0-8AB5-FFB8A1F962B0}" srcOrd="0" destOrd="0" presId="urn:microsoft.com/office/officeart/2009/3/layout/HorizontalOrganizationChart"/>
    <dgm:cxn modelId="{14397570-C424-49C0-8187-F245846D742D}" type="presOf" srcId="{E203CAA0-6624-4167-AEE0-58C8D3903A5B}" destId="{75808175-BB3F-4A56-A39D-0074AB92575E}" srcOrd="0" destOrd="0" presId="urn:microsoft.com/office/officeart/2009/3/layout/HorizontalOrganizationChart"/>
    <dgm:cxn modelId="{5048BD5E-FB25-4AB3-881F-8A4C74C8BD78}" srcId="{0E9701AE-6C16-45B8-B56C-299A2C83DEFC}" destId="{04F744F5-92A0-42BC-9937-0F5DD852461A}" srcOrd="3" destOrd="0" parTransId="{DAAF0B02-88B6-42D1-83C3-6D675E8BBE66}" sibTransId="{7670D38A-3458-4233-80C8-E3661CE0C27F}"/>
    <dgm:cxn modelId="{7FF926F2-AF7D-494C-AADE-44A3240519CA}" type="presOf" srcId="{04F744F5-92A0-42BC-9937-0F5DD852461A}" destId="{B7F2D663-9BAE-4171-A639-AC6A3E38A290}" srcOrd="1" destOrd="0" presId="urn:microsoft.com/office/officeart/2009/3/layout/HorizontalOrganizationChart"/>
    <dgm:cxn modelId="{EFB1F15A-BF14-465A-9A2E-247563F5EE55}" type="presOf" srcId="{A9B9C113-9840-48F4-8949-51715E22CAF4}" destId="{0CF7D52F-2EC1-425E-BA09-DBC1439A7F6B}" srcOrd="1" destOrd="0" presId="urn:microsoft.com/office/officeart/2009/3/layout/HorizontalOrganizationChart"/>
    <dgm:cxn modelId="{B4CA5158-0ABC-43ED-9311-009A797C7FA2}" srcId="{0E9701AE-6C16-45B8-B56C-299A2C83DEFC}" destId="{2FF27D51-220F-4166-8598-799CD48E44C5}" srcOrd="1" destOrd="0" parTransId="{4D235EA1-D49F-4DD2-9068-0774CC78977B}" sibTransId="{4F0AEA69-9026-4DD4-931A-D4C7DB9A47CA}"/>
    <dgm:cxn modelId="{87445665-6940-4700-9A03-CE231D026D7B}" type="presOf" srcId="{A9B9C113-9840-48F4-8949-51715E22CAF4}" destId="{A9DC2A3E-655D-48EA-A325-A775C2E4EB76}" srcOrd="0" destOrd="0" presId="urn:microsoft.com/office/officeart/2009/3/layout/HorizontalOrganizationChart"/>
    <dgm:cxn modelId="{F0384318-EC70-4478-B8A2-4E5BDCF19898}" type="presOf" srcId="{2FF27D51-220F-4166-8598-799CD48E44C5}" destId="{DDD9278A-8434-4346-9193-5F9603D7C1E2}" srcOrd="1" destOrd="0" presId="urn:microsoft.com/office/officeart/2009/3/layout/HorizontalOrganizationChart"/>
    <dgm:cxn modelId="{9A95FD24-BF5E-4CE4-A855-550890E3F0AE}" type="presOf" srcId="{DAAF0B02-88B6-42D1-83C3-6D675E8BBE66}" destId="{B91638EE-A543-4D70-A0C8-9EA4A94C8989}" srcOrd="0" destOrd="0" presId="urn:microsoft.com/office/officeart/2009/3/layout/HorizontalOrganizationChart"/>
    <dgm:cxn modelId="{67544763-D125-4F3B-85A5-F5E2D7396221}" type="presOf" srcId="{2FF27D51-220F-4166-8598-799CD48E44C5}" destId="{A6BD5FFA-644C-43D3-A9F1-857C9C62BF0F}" srcOrd="0" destOrd="0" presId="urn:microsoft.com/office/officeart/2009/3/layout/HorizontalOrganizationChart"/>
    <dgm:cxn modelId="{74E71BC0-9208-44C8-B940-3A61B6DB627C}" type="presOf" srcId="{0E9701AE-6C16-45B8-B56C-299A2C83DEFC}" destId="{A83F04FB-DFD2-40D8-98F6-931CD032EC43}" srcOrd="1" destOrd="0" presId="urn:microsoft.com/office/officeart/2009/3/layout/HorizontalOrganizationChart"/>
    <dgm:cxn modelId="{54882FF5-6E62-4C85-B51B-FDD308C6DD55}" srcId="{0E9701AE-6C16-45B8-B56C-299A2C83DEFC}" destId="{A9B9C113-9840-48F4-8949-51715E22CAF4}" srcOrd="2" destOrd="0" parTransId="{E203CAA0-6624-4167-AEE0-58C8D3903A5B}" sibTransId="{51C53269-5F26-48CF-94E0-1ED7A67A927B}"/>
    <dgm:cxn modelId="{20253D59-A092-46EC-87C1-2A97BC5DEB2D}" type="presParOf" srcId="{BF8A2C30-E32E-4E99-85D2-E416B7CABA26}" destId="{65D42E59-0EB4-40A0-B266-7264C3CA9144}" srcOrd="0" destOrd="0" presId="urn:microsoft.com/office/officeart/2009/3/layout/HorizontalOrganizationChart"/>
    <dgm:cxn modelId="{35B5B246-1B5A-41C9-AFFF-6672FE31971F}" type="presParOf" srcId="{65D42E59-0EB4-40A0-B266-7264C3CA9144}" destId="{87F43EA3-9187-486F-9B3D-7955B6AD4F42}" srcOrd="0" destOrd="0" presId="urn:microsoft.com/office/officeart/2009/3/layout/HorizontalOrganizationChart"/>
    <dgm:cxn modelId="{29CACDFE-F516-4189-A076-96D8CD14FBAA}" type="presParOf" srcId="{87F43EA3-9187-486F-9B3D-7955B6AD4F42}" destId="{D5141B03-AA48-4BED-8E96-08273023D9F4}" srcOrd="0" destOrd="0" presId="urn:microsoft.com/office/officeart/2009/3/layout/HorizontalOrganizationChart"/>
    <dgm:cxn modelId="{494F0522-4AD4-4A09-A562-578A6B5A8B04}" type="presParOf" srcId="{87F43EA3-9187-486F-9B3D-7955B6AD4F42}" destId="{A83F04FB-DFD2-40D8-98F6-931CD032EC43}" srcOrd="1" destOrd="0" presId="urn:microsoft.com/office/officeart/2009/3/layout/HorizontalOrganizationChart"/>
    <dgm:cxn modelId="{662A888F-65B6-444F-BA4F-E7547E69EE2F}" type="presParOf" srcId="{65D42E59-0EB4-40A0-B266-7264C3CA9144}" destId="{40DF0045-8559-4B6D-BAF1-F24B926179F8}" srcOrd="1" destOrd="0" presId="urn:microsoft.com/office/officeart/2009/3/layout/HorizontalOrganizationChart"/>
    <dgm:cxn modelId="{66AC0F41-6959-44D0-BD3B-7CF746087A5E}" type="presParOf" srcId="{40DF0045-8559-4B6D-BAF1-F24B926179F8}" destId="{D23B9261-A585-4704-B7A5-12080F1CB9EF}" srcOrd="0" destOrd="0" presId="urn:microsoft.com/office/officeart/2009/3/layout/HorizontalOrganizationChart"/>
    <dgm:cxn modelId="{17F16172-BA19-4254-AE8C-BFAAA3D423B3}" type="presParOf" srcId="{40DF0045-8559-4B6D-BAF1-F24B926179F8}" destId="{B7FA03D0-1DD8-4A25-82FB-FD1C83C13DF3}" srcOrd="1" destOrd="0" presId="urn:microsoft.com/office/officeart/2009/3/layout/HorizontalOrganizationChart"/>
    <dgm:cxn modelId="{38A1AAFD-F058-4231-9CF7-BADDE14AE61C}" type="presParOf" srcId="{B7FA03D0-1DD8-4A25-82FB-FD1C83C13DF3}" destId="{5F5B9984-8F83-4FA1-8AF0-9650F23676F3}" srcOrd="0" destOrd="0" presId="urn:microsoft.com/office/officeart/2009/3/layout/HorizontalOrganizationChart"/>
    <dgm:cxn modelId="{11E8E2BE-C095-4C9A-9320-4256E2E22F1C}" type="presParOf" srcId="{5F5B9984-8F83-4FA1-8AF0-9650F23676F3}" destId="{587E0175-D3EE-49BD-9129-60E8C4D1A0B5}" srcOrd="0" destOrd="0" presId="urn:microsoft.com/office/officeart/2009/3/layout/HorizontalOrganizationChart"/>
    <dgm:cxn modelId="{4EABC6E6-A0DA-4DD5-BC63-96D17F40D81E}" type="presParOf" srcId="{5F5B9984-8F83-4FA1-8AF0-9650F23676F3}" destId="{74ACCE90-3E70-43D9-996F-8A9B9E6C8461}" srcOrd="1" destOrd="0" presId="urn:microsoft.com/office/officeart/2009/3/layout/HorizontalOrganizationChart"/>
    <dgm:cxn modelId="{B48AC543-DCDC-4C3D-BD96-C5A77F60205E}" type="presParOf" srcId="{B7FA03D0-1DD8-4A25-82FB-FD1C83C13DF3}" destId="{09DAB6A4-6A5F-42E8-9C21-FDDD75E471AE}" srcOrd="1" destOrd="0" presId="urn:microsoft.com/office/officeart/2009/3/layout/HorizontalOrganizationChart"/>
    <dgm:cxn modelId="{7959790A-62C7-41C2-97F1-B34D68FEB914}" type="presParOf" srcId="{B7FA03D0-1DD8-4A25-82FB-FD1C83C13DF3}" destId="{54FB67B9-B1E7-44BD-BCA1-BECD471D4BB2}" srcOrd="2" destOrd="0" presId="urn:microsoft.com/office/officeart/2009/3/layout/HorizontalOrganizationChart"/>
    <dgm:cxn modelId="{4D11613A-77DA-4F0F-834A-A98E22B50C89}" type="presParOf" srcId="{40DF0045-8559-4B6D-BAF1-F24B926179F8}" destId="{28202852-6709-4EDD-A794-9D4E6B54607F}" srcOrd="2" destOrd="0" presId="urn:microsoft.com/office/officeart/2009/3/layout/HorizontalOrganizationChart"/>
    <dgm:cxn modelId="{B7AB8472-052E-4282-B99F-9E55C9BAED01}" type="presParOf" srcId="{40DF0045-8559-4B6D-BAF1-F24B926179F8}" destId="{71E0064E-E33B-405D-834D-CF33C99A35C7}" srcOrd="3" destOrd="0" presId="urn:microsoft.com/office/officeart/2009/3/layout/HorizontalOrganizationChart"/>
    <dgm:cxn modelId="{CECB706F-1471-4A42-B394-C9873CDD1DEB}" type="presParOf" srcId="{71E0064E-E33B-405D-834D-CF33C99A35C7}" destId="{021E8D69-DD51-4451-A263-B67DFCA15E8C}" srcOrd="0" destOrd="0" presId="urn:microsoft.com/office/officeart/2009/3/layout/HorizontalOrganizationChart"/>
    <dgm:cxn modelId="{DF56C6D7-E5DA-482A-B2B9-81CE79BA2B41}" type="presParOf" srcId="{021E8D69-DD51-4451-A263-B67DFCA15E8C}" destId="{A6BD5FFA-644C-43D3-A9F1-857C9C62BF0F}" srcOrd="0" destOrd="0" presId="urn:microsoft.com/office/officeart/2009/3/layout/HorizontalOrganizationChart"/>
    <dgm:cxn modelId="{32BC6AE6-7593-4C18-B167-7496585815E4}" type="presParOf" srcId="{021E8D69-DD51-4451-A263-B67DFCA15E8C}" destId="{DDD9278A-8434-4346-9193-5F9603D7C1E2}" srcOrd="1" destOrd="0" presId="urn:microsoft.com/office/officeart/2009/3/layout/HorizontalOrganizationChart"/>
    <dgm:cxn modelId="{D7E1C1AA-7197-48C7-9DA9-552E4C2A4752}" type="presParOf" srcId="{71E0064E-E33B-405D-834D-CF33C99A35C7}" destId="{CDD3C089-F100-4DD1-B976-5F17D15477B9}" srcOrd="1" destOrd="0" presId="urn:microsoft.com/office/officeart/2009/3/layout/HorizontalOrganizationChart"/>
    <dgm:cxn modelId="{EE63B21C-921B-4A4D-863B-15A2823BCEFA}" type="presParOf" srcId="{71E0064E-E33B-405D-834D-CF33C99A35C7}" destId="{C29363E1-A01A-49FB-922A-5B800215F390}" srcOrd="2" destOrd="0" presId="urn:microsoft.com/office/officeart/2009/3/layout/HorizontalOrganizationChart"/>
    <dgm:cxn modelId="{2297BD70-3E55-46CB-A79A-7486CD831179}" type="presParOf" srcId="{40DF0045-8559-4B6D-BAF1-F24B926179F8}" destId="{75808175-BB3F-4A56-A39D-0074AB92575E}" srcOrd="4" destOrd="0" presId="urn:microsoft.com/office/officeart/2009/3/layout/HorizontalOrganizationChart"/>
    <dgm:cxn modelId="{8A72B096-840D-4BA1-846D-ED5FBCCE7FAB}" type="presParOf" srcId="{40DF0045-8559-4B6D-BAF1-F24B926179F8}" destId="{EA5171AA-A03B-48D5-90E3-2CDBA91D1BB3}" srcOrd="5" destOrd="0" presId="urn:microsoft.com/office/officeart/2009/3/layout/HorizontalOrganizationChart"/>
    <dgm:cxn modelId="{476F3BD3-67E9-410D-A808-7EDC7D76B3E2}" type="presParOf" srcId="{EA5171AA-A03B-48D5-90E3-2CDBA91D1BB3}" destId="{3FF4EBA4-F575-4CF9-9D13-0EC02626F82E}" srcOrd="0" destOrd="0" presId="urn:microsoft.com/office/officeart/2009/3/layout/HorizontalOrganizationChart"/>
    <dgm:cxn modelId="{734F689B-FC9A-4F0A-B342-21F13E7E9315}" type="presParOf" srcId="{3FF4EBA4-F575-4CF9-9D13-0EC02626F82E}" destId="{A9DC2A3E-655D-48EA-A325-A775C2E4EB76}" srcOrd="0" destOrd="0" presId="urn:microsoft.com/office/officeart/2009/3/layout/HorizontalOrganizationChart"/>
    <dgm:cxn modelId="{D1BACA59-3FC7-4D83-A5FB-F26C89235092}" type="presParOf" srcId="{3FF4EBA4-F575-4CF9-9D13-0EC02626F82E}" destId="{0CF7D52F-2EC1-425E-BA09-DBC1439A7F6B}" srcOrd="1" destOrd="0" presId="urn:microsoft.com/office/officeart/2009/3/layout/HorizontalOrganizationChart"/>
    <dgm:cxn modelId="{8FD54377-9F3A-4941-BE86-D4DF96E2A61B}" type="presParOf" srcId="{EA5171AA-A03B-48D5-90E3-2CDBA91D1BB3}" destId="{5CCFA307-A4C9-436D-844D-5EBCAD1F23F4}" srcOrd="1" destOrd="0" presId="urn:microsoft.com/office/officeart/2009/3/layout/HorizontalOrganizationChart"/>
    <dgm:cxn modelId="{6E083F00-50D3-4DC2-B232-EC16414475D5}" type="presParOf" srcId="{EA5171AA-A03B-48D5-90E3-2CDBA91D1BB3}" destId="{30897444-B378-49CD-8D64-400DE1B900A5}" srcOrd="2" destOrd="0" presId="urn:microsoft.com/office/officeart/2009/3/layout/HorizontalOrganizationChart"/>
    <dgm:cxn modelId="{45DEAEF4-84C0-4C64-840B-4AEBEF02E58E}" type="presParOf" srcId="{40DF0045-8559-4B6D-BAF1-F24B926179F8}" destId="{B91638EE-A543-4D70-A0C8-9EA4A94C8989}" srcOrd="6" destOrd="0" presId="urn:microsoft.com/office/officeart/2009/3/layout/HorizontalOrganizationChart"/>
    <dgm:cxn modelId="{4A7B530B-6D00-4CDF-AC5D-A40DDEE720EE}" type="presParOf" srcId="{40DF0045-8559-4B6D-BAF1-F24B926179F8}" destId="{605925AD-1D76-45EF-A443-91FBAF35DC67}" srcOrd="7" destOrd="0" presId="urn:microsoft.com/office/officeart/2009/3/layout/HorizontalOrganizationChart"/>
    <dgm:cxn modelId="{46E0A7A4-4980-4569-A5F4-8142D2C2DCA7}" type="presParOf" srcId="{605925AD-1D76-45EF-A443-91FBAF35DC67}" destId="{4D4F3A5F-FCA5-4307-A70C-EA6BC2D2E9FB}" srcOrd="0" destOrd="0" presId="urn:microsoft.com/office/officeart/2009/3/layout/HorizontalOrganizationChart"/>
    <dgm:cxn modelId="{57EF6D20-276F-40F1-A27D-00810D5A7B7C}" type="presParOf" srcId="{4D4F3A5F-FCA5-4307-A70C-EA6BC2D2E9FB}" destId="{E6680507-3E98-4FB0-8AB5-FFB8A1F962B0}" srcOrd="0" destOrd="0" presId="urn:microsoft.com/office/officeart/2009/3/layout/HorizontalOrganizationChart"/>
    <dgm:cxn modelId="{783F5F3B-DB56-420E-8235-1249EED877C1}" type="presParOf" srcId="{4D4F3A5F-FCA5-4307-A70C-EA6BC2D2E9FB}" destId="{B7F2D663-9BAE-4171-A639-AC6A3E38A290}" srcOrd="1" destOrd="0" presId="urn:microsoft.com/office/officeart/2009/3/layout/HorizontalOrganizationChart"/>
    <dgm:cxn modelId="{9FC5BA13-E846-4148-B44F-B21AD582B2FC}" type="presParOf" srcId="{605925AD-1D76-45EF-A443-91FBAF35DC67}" destId="{414279F3-73CF-4601-BB5F-28E5C2ACD137}" srcOrd="1" destOrd="0" presId="urn:microsoft.com/office/officeart/2009/3/layout/HorizontalOrganizationChart"/>
    <dgm:cxn modelId="{56C3B8C1-4296-4978-B570-8815CBEF9B2B}" type="presParOf" srcId="{605925AD-1D76-45EF-A443-91FBAF35DC67}" destId="{65789620-40A5-458A-8771-75C26692970E}" srcOrd="2" destOrd="0" presId="urn:microsoft.com/office/officeart/2009/3/layout/HorizontalOrganizationChart"/>
    <dgm:cxn modelId="{8D8123FD-719F-4E61-BF5A-B636F10F448D}" type="presParOf" srcId="{65D42E59-0EB4-40A0-B266-7264C3CA9144}" destId="{EA8CDD9F-50B1-4E4E-A5DD-2056F10CF1D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32A639-8E7B-4684-A624-F42F4BD69C2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34C2414-5E10-4C99-AD86-E6EDCF0732AA}">
      <dgm:prSet phldrT="[Text]"/>
      <dgm:spPr/>
      <dgm:t>
        <a:bodyPr/>
        <a:lstStyle/>
        <a:p>
          <a:r>
            <a:rPr lang="hr-HR" dirty="0" smtClean="0"/>
            <a:t>DEMOGRAFSKI</a:t>
          </a:r>
          <a:endParaRPr lang="hr-HR" dirty="0"/>
        </a:p>
      </dgm:t>
    </dgm:pt>
    <dgm:pt modelId="{F075846C-6100-4557-A46C-BC31CCE075CD}" type="parTrans" cxnId="{FB4D903A-A752-47A8-B5BB-00C44D70239D}">
      <dgm:prSet/>
      <dgm:spPr/>
      <dgm:t>
        <a:bodyPr/>
        <a:lstStyle/>
        <a:p>
          <a:endParaRPr lang="hr-HR"/>
        </a:p>
      </dgm:t>
    </dgm:pt>
    <dgm:pt modelId="{EDDFF0C1-0E01-4060-B787-393D0E9856C5}" type="sibTrans" cxnId="{FB4D903A-A752-47A8-B5BB-00C44D70239D}">
      <dgm:prSet/>
      <dgm:spPr/>
      <dgm:t>
        <a:bodyPr/>
        <a:lstStyle/>
        <a:p>
          <a:endParaRPr lang="hr-HR"/>
        </a:p>
      </dgm:t>
    </dgm:pt>
    <dgm:pt modelId="{6E6D2DD9-3636-4F5A-AE1B-6AD2EDFE5098}">
      <dgm:prSet phldrT="[Text]"/>
      <dgm:spPr/>
      <dgm:t>
        <a:bodyPr/>
        <a:lstStyle/>
        <a:p>
          <a:r>
            <a:rPr lang="hr-HR" dirty="0" smtClean="0"/>
            <a:t>SITUACIJSKI</a:t>
          </a:r>
          <a:endParaRPr lang="hr-HR" dirty="0"/>
        </a:p>
      </dgm:t>
    </dgm:pt>
    <dgm:pt modelId="{9B88E32C-596D-46A0-AEA9-D5B7853E8C7F}" type="parTrans" cxnId="{EB53F2E7-1FFA-4F7E-B587-4831CB6E9F8D}">
      <dgm:prSet/>
      <dgm:spPr/>
      <dgm:t>
        <a:bodyPr/>
        <a:lstStyle/>
        <a:p>
          <a:endParaRPr lang="hr-HR"/>
        </a:p>
      </dgm:t>
    </dgm:pt>
    <dgm:pt modelId="{7399D5FD-3F94-4468-9C0B-0499ED9EB54A}" type="sibTrans" cxnId="{EB53F2E7-1FFA-4F7E-B587-4831CB6E9F8D}">
      <dgm:prSet/>
      <dgm:spPr/>
      <dgm:t>
        <a:bodyPr/>
        <a:lstStyle/>
        <a:p>
          <a:endParaRPr lang="hr-HR"/>
        </a:p>
      </dgm:t>
    </dgm:pt>
    <dgm:pt modelId="{DF20FD1A-3550-4897-A0E7-73E6D5C949B1}">
      <dgm:prSet phldrT="[Text]"/>
      <dgm:spPr/>
      <dgm:t>
        <a:bodyPr/>
        <a:lstStyle/>
        <a:p>
          <a:r>
            <a:rPr lang="hr-HR" dirty="0" smtClean="0"/>
            <a:t>OSOBNI</a:t>
          </a:r>
          <a:endParaRPr lang="hr-HR" dirty="0"/>
        </a:p>
      </dgm:t>
    </dgm:pt>
    <dgm:pt modelId="{4CC22401-77B7-4955-8732-896F16B68FF0}" type="parTrans" cxnId="{452697AA-9A3B-4F72-8802-BC04B79462C5}">
      <dgm:prSet/>
      <dgm:spPr/>
      <dgm:t>
        <a:bodyPr/>
        <a:lstStyle/>
        <a:p>
          <a:endParaRPr lang="hr-HR"/>
        </a:p>
      </dgm:t>
    </dgm:pt>
    <dgm:pt modelId="{41314A87-DD31-4F1D-AC31-7DB18C9C20F1}" type="sibTrans" cxnId="{452697AA-9A3B-4F72-8802-BC04B79462C5}">
      <dgm:prSet/>
      <dgm:spPr/>
      <dgm:t>
        <a:bodyPr/>
        <a:lstStyle/>
        <a:p>
          <a:endParaRPr lang="hr-HR"/>
        </a:p>
      </dgm:t>
    </dgm:pt>
    <dgm:pt modelId="{172E407D-3F06-4F62-85EC-822A43C7A6FA}">
      <dgm:prSet phldrT="[Text]"/>
      <dgm:spPr/>
      <dgm:t>
        <a:bodyPr/>
        <a:lstStyle/>
        <a:p>
          <a:r>
            <a:rPr lang="hr-HR" dirty="0" smtClean="0"/>
            <a:t>PRISTUP NABAVI</a:t>
          </a:r>
          <a:endParaRPr lang="hr-HR" dirty="0"/>
        </a:p>
      </dgm:t>
    </dgm:pt>
    <dgm:pt modelId="{0CB73E71-CA87-4325-8E89-4BF35DC3D7DA}" type="parTrans" cxnId="{A3774165-2B13-4F65-AE9A-45FABE5C730F}">
      <dgm:prSet/>
      <dgm:spPr/>
      <dgm:t>
        <a:bodyPr/>
        <a:lstStyle/>
        <a:p>
          <a:endParaRPr lang="hr-HR"/>
        </a:p>
      </dgm:t>
    </dgm:pt>
    <dgm:pt modelId="{C2EED6A6-13F3-4AE9-8538-D043707C828B}" type="sibTrans" cxnId="{A3774165-2B13-4F65-AE9A-45FABE5C730F}">
      <dgm:prSet/>
      <dgm:spPr/>
      <dgm:t>
        <a:bodyPr/>
        <a:lstStyle/>
        <a:p>
          <a:endParaRPr lang="hr-HR"/>
        </a:p>
      </dgm:t>
    </dgm:pt>
    <dgm:pt modelId="{B3C818B1-5810-4A88-A695-9C39A0B0E22E}">
      <dgm:prSet phldrT="[Text]"/>
      <dgm:spPr/>
      <dgm:t>
        <a:bodyPr/>
        <a:lstStyle/>
        <a:p>
          <a:r>
            <a:rPr lang="hr-HR" dirty="0" smtClean="0"/>
            <a:t>OPERATIVNI ČIMBENICI</a:t>
          </a:r>
          <a:endParaRPr lang="hr-HR" dirty="0"/>
        </a:p>
      </dgm:t>
    </dgm:pt>
    <dgm:pt modelId="{06383F67-3B83-4A9A-B202-A54E95C9AFAD}" type="parTrans" cxnId="{0AA1AEE9-F592-4964-A06C-F1BA0C3A4605}">
      <dgm:prSet/>
      <dgm:spPr/>
      <dgm:t>
        <a:bodyPr/>
        <a:lstStyle/>
        <a:p>
          <a:endParaRPr lang="hr-HR"/>
        </a:p>
      </dgm:t>
    </dgm:pt>
    <dgm:pt modelId="{04535773-6283-43D7-989B-8D5289B05285}" type="sibTrans" cxnId="{0AA1AEE9-F592-4964-A06C-F1BA0C3A4605}">
      <dgm:prSet/>
      <dgm:spPr/>
      <dgm:t>
        <a:bodyPr/>
        <a:lstStyle/>
        <a:p>
          <a:endParaRPr lang="hr-HR"/>
        </a:p>
      </dgm:t>
    </dgm:pt>
    <dgm:pt modelId="{6D649F74-E070-4792-8D74-0BF0CB55F3D2}">
      <dgm:prSet phldrT="[Text]"/>
      <dgm:spPr/>
      <dgm:t>
        <a:bodyPr/>
        <a:lstStyle/>
        <a:p>
          <a:r>
            <a:rPr lang="hr-HR" dirty="0" smtClean="0"/>
            <a:t>djelatnost</a:t>
          </a:r>
          <a:endParaRPr lang="hr-HR" dirty="0"/>
        </a:p>
      </dgm:t>
    </dgm:pt>
    <dgm:pt modelId="{F8AAD6E8-F0B4-46D8-823E-E326F7AF2635}" type="parTrans" cxnId="{DE3D6E1A-7B99-42FE-8E02-60AEEFFA657E}">
      <dgm:prSet/>
      <dgm:spPr/>
      <dgm:t>
        <a:bodyPr/>
        <a:lstStyle/>
        <a:p>
          <a:endParaRPr lang="hr-HR"/>
        </a:p>
      </dgm:t>
    </dgm:pt>
    <dgm:pt modelId="{D036326C-CD3C-4DB3-9DC7-459DE66CD858}" type="sibTrans" cxnId="{DE3D6E1A-7B99-42FE-8E02-60AEEFFA657E}">
      <dgm:prSet/>
      <dgm:spPr/>
      <dgm:t>
        <a:bodyPr/>
        <a:lstStyle/>
        <a:p>
          <a:endParaRPr lang="hr-HR"/>
        </a:p>
      </dgm:t>
    </dgm:pt>
    <dgm:pt modelId="{EB7AC5C2-BE23-49D7-ACCD-DF243E7BF1F9}">
      <dgm:prSet phldrT="[Text]"/>
      <dgm:spPr/>
      <dgm:t>
        <a:bodyPr/>
        <a:lstStyle/>
        <a:p>
          <a:r>
            <a:rPr lang="hr-HR" dirty="0" smtClean="0"/>
            <a:t>veličina</a:t>
          </a:r>
          <a:endParaRPr lang="hr-HR" dirty="0"/>
        </a:p>
      </dgm:t>
    </dgm:pt>
    <dgm:pt modelId="{A26DCF1D-8C7F-432B-BF6E-34B9F8391E1A}" type="parTrans" cxnId="{05621B63-C3B8-4681-B693-3C88ADB7E277}">
      <dgm:prSet/>
      <dgm:spPr/>
      <dgm:t>
        <a:bodyPr/>
        <a:lstStyle/>
        <a:p>
          <a:endParaRPr lang="hr-HR"/>
        </a:p>
      </dgm:t>
    </dgm:pt>
    <dgm:pt modelId="{026833E4-3756-4505-96A9-BB62C540DC2A}" type="sibTrans" cxnId="{05621B63-C3B8-4681-B693-3C88ADB7E277}">
      <dgm:prSet/>
      <dgm:spPr/>
      <dgm:t>
        <a:bodyPr/>
        <a:lstStyle/>
        <a:p>
          <a:endParaRPr lang="hr-HR"/>
        </a:p>
      </dgm:t>
    </dgm:pt>
    <dgm:pt modelId="{6C246C04-9A28-4E0F-97C7-662F3A0D14FE}">
      <dgm:prSet phldrT="[Text]"/>
      <dgm:spPr/>
      <dgm:t>
        <a:bodyPr/>
        <a:lstStyle/>
        <a:p>
          <a:r>
            <a:rPr lang="hr-HR" dirty="0" smtClean="0"/>
            <a:t>zemljopisna lokacija</a:t>
          </a:r>
          <a:endParaRPr lang="hr-HR" dirty="0"/>
        </a:p>
      </dgm:t>
    </dgm:pt>
    <dgm:pt modelId="{94DC86DE-9E95-488B-A5F0-67925D8A4677}" type="parTrans" cxnId="{172A6C9A-87E6-4E29-A278-520B05074838}">
      <dgm:prSet/>
      <dgm:spPr/>
      <dgm:t>
        <a:bodyPr/>
        <a:lstStyle/>
        <a:p>
          <a:endParaRPr lang="hr-HR"/>
        </a:p>
      </dgm:t>
    </dgm:pt>
    <dgm:pt modelId="{365EB208-1FCE-47B8-9C4A-0FABD2956977}" type="sibTrans" cxnId="{172A6C9A-87E6-4E29-A278-520B05074838}">
      <dgm:prSet/>
      <dgm:spPr/>
      <dgm:t>
        <a:bodyPr/>
        <a:lstStyle/>
        <a:p>
          <a:endParaRPr lang="hr-HR"/>
        </a:p>
      </dgm:t>
    </dgm:pt>
    <dgm:pt modelId="{17AE6FC8-B788-420E-A6D5-8654B4DAAC34}">
      <dgm:prSet phldrT="[Text]"/>
      <dgm:spPr/>
      <dgm:t>
        <a:bodyPr/>
        <a:lstStyle/>
        <a:p>
          <a:r>
            <a:rPr lang="hr-HR" dirty="0" smtClean="0"/>
            <a:t>veličina narudžbe</a:t>
          </a:r>
          <a:endParaRPr lang="hr-HR" dirty="0"/>
        </a:p>
      </dgm:t>
    </dgm:pt>
    <dgm:pt modelId="{1F7E2ACF-6DF2-4BC0-A170-22A713B10533}" type="parTrans" cxnId="{9E090E1F-683F-4436-841C-6948BFB717F3}">
      <dgm:prSet/>
      <dgm:spPr/>
      <dgm:t>
        <a:bodyPr/>
        <a:lstStyle/>
        <a:p>
          <a:endParaRPr lang="hr-HR"/>
        </a:p>
      </dgm:t>
    </dgm:pt>
    <dgm:pt modelId="{3C9920ED-27C9-400A-9FF8-29770DB7076F}" type="sibTrans" cxnId="{9E090E1F-683F-4436-841C-6948BFB717F3}">
      <dgm:prSet/>
      <dgm:spPr/>
      <dgm:t>
        <a:bodyPr/>
        <a:lstStyle/>
        <a:p>
          <a:endParaRPr lang="hr-HR"/>
        </a:p>
      </dgm:t>
    </dgm:pt>
    <dgm:pt modelId="{E3CB3097-B182-4DF9-A728-03C0B8369918}">
      <dgm:prSet phldrT="[Text]"/>
      <dgm:spPr/>
      <dgm:t>
        <a:bodyPr/>
        <a:lstStyle/>
        <a:p>
          <a:r>
            <a:rPr lang="hr-HR" dirty="0" smtClean="0"/>
            <a:t>specifične osobine</a:t>
          </a:r>
          <a:endParaRPr lang="hr-HR" dirty="0"/>
        </a:p>
      </dgm:t>
    </dgm:pt>
    <dgm:pt modelId="{382B099C-C4E6-409D-9EA3-F7CFD9DBFE7D}" type="parTrans" cxnId="{5D9406A4-60B0-4A17-88BF-56109E90BCF4}">
      <dgm:prSet/>
      <dgm:spPr/>
      <dgm:t>
        <a:bodyPr/>
        <a:lstStyle/>
        <a:p>
          <a:endParaRPr lang="hr-HR"/>
        </a:p>
      </dgm:t>
    </dgm:pt>
    <dgm:pt modelId="{AABDCC45-5BCB-4276-B771-DFF5D9BB051F}" type="sibTrans" cxnId="{5D9406A4-60B0-4A17-88BF-56109E90BCF4}">
      <dgm:prSet/>
      <dgm:spPr/>
      <dgm:t>
        <a:bodyPr/>
        <a:lstStyle/>
        <a:p>
          <a:endParaRPr lang="hr-HR"/>
        </a:p>
      </dgm:t>
    </dgm:pt>
    <dgm:pt modelId="{9D149252-7637-42E6-BE10-7252175EE204}">
      <dgm:prSet phldrT="[Text]"/>
      <dgm:spPr/>
      <dgm:t>
        <a:bodyPr/>
        <a:lstStyle/>
        <a:p>
          <a:r>
            <a:rPr lang="hr-HR" dirty="0" smtClean="0"/>
            <a:t>hitnost</a:t>
          </a:r>
          <a:endParaRPr lang="hr-HR" dirty="0"/>
        </a:p>
      </dgm:t>
    </dgm:pt>
    <dgm:pt modelId="{CBEC135F-1248-47F6-AF41-A731EC19C6C5}" type="parTrans" cxnId="{A194B4E0-FBE8-40B3-8087-483A566FC5CC}">
      <dgm:prSet/>
      <dgm:spPr/>
      <dgm:t>
        <a:bodyPr/>
        <a:lstStyle/>
        <a:p>
          <a:endParaRPr lang="hr-HR"/>
        </a:p>
      </dgm:t>
    </dgm:pt>
    <dgm:pt modelId="{AFBB5B2A-C986-40C0-BF11-6A6CE74A0797}" type="sibTrans" cxnId="{A194B4E0-FBE8-40B3-8087-483A566FC5CC}">
      <dgm:prSet/>
      <dgm:spPr/>
      <dgm:t>
        <a:bodyPr/>
        <a:lstStyle/>
        <a:p>
          <a:endParaRPr lang="hr-HR"/>
        </a:p>
      </dgm:t>
    </dgm:pt>
    <dgm:pt modelId="{33558706-54D7-418C-B9A8-3E3DAF9BA45C}">
      <dgm:prSet phldrT="[Text]"/>
      <dgm:spPr/>
      <dgm:t>
        <a:bodyPr/>
        <a:lstStyle/>
        <a:p>
          <a:r>
            <a:rPr lang="hr-HR" dirty="0" smtClean="0"/>
            <a:t>lojalnost</a:t>
          </a:r>
          <a:endParaRPr lang="hr-HR" dirty="0"/>
        </a:p>
      </dgm:t>
    </dgm:pt>
    <dgm:pt modelId="{97973B0F-5DBB-43B4-AC3A-5431B5F67E9E}" type="parTrans" cxnId="{EED627FC-C92E-41E4-A39E-747CE9CF6123}">
      <dgm:prSet/>
      <dgm:spPr/>
      <dgm:t>
        <a:bodyPr/>
        <a:lstStyle/>
        <a:p>
          <a:endParaRPr lang="hr-HR"/>
        </a:p>
      </dgm:t>
    </dgm:pt>
    <dgm:pt modelId="{2D1AD65D-35EA-483F-ABFC-DE1CBDE06ABC}" type="sibTrans" cxnId="{EED627FC-C92E-41E4-A39E-747CE9CF6123}">
      <dgm:prSet/>
      <dgm:spPr/>
      <dgm:t>
        <a:bodyPr/>
        <a:lstStyle/>
        <a:p>
          <a:endParaRPr lang="hr-HR"/>
        </a:p>
      </dgm:t>
    </dgm:pt>
    <dgm:pt modelId="{CB1970D2-F70D-4F46-BE6F-B4B48E579653}">
      <dgm:prSet phldrT="[Text]"/>
      <dgm:spPr/>
      <dgm:t>
        <a:bodyPr/>
        <a:lstStyle/>
        <a:p>
          <a:r>
            <a:rPr lang="hr-HR" dirty="0" smtClean="0"/>
            <a:t>sklonost riziku</a:t>
          </a:r>
          <a:endParaRPr lang="hr-HR" dirty="0"/>
        </a:p>
      </dgm:t>
    </dgm:pt>
    <dgm:pt modelId="{A8DBB2C5-6E15-493C-AC75-3CB05BBA011E}" type="parTrans" cxnId="{34C94608-4277-43E6-9158-76DCB1329E10}">
      <dgm:prSet/>
      <dgm:spPr/>
      <dgm:t>
        <a:bodyPr/>
        <a:lstStyle/>
        <a:p>
          <a:endParaRPr lang="hr-HR"/>
        </a:p>
      </dgm:t>
    </dgm:pt>
    <dgm:pt modelId="{998DEDB5-7A48-46FF-BDA5-770E984BD4C2}" type="sibTrans" cxnId="{34C94608-4277-43E6-9158-76DCB1329E10}">
      <dgm:prSet/>
      <dgm:spPr/>
      <dgm:t>
        <a:bodyPr/>
        <a:lstStyle/>
        <a:p>
          <a:endParaRPr lang="hr-HR"/>
        </a:p>
      </dgm:t>
    </dgm:pt>
    <dgm:pt modelId="{9A2190F8-87AC-4489-B1E7-704C96251BFA}">
      <dgm:prSet phldrT="[Text]"/>
      <dgm:spPr/>
      <dgm:t>
        <a:bodyPr/>
        <a:lstStyle/>
        <a:p>
          <a:r>
            <a:rPr lang="hr-HR" dirty="0" smtClean="0"/>
            <a:t>politika nabave</a:t>
          </a:r>
          <a:endParaRPr lang="hr-HR" dirty="0"/>
        </a:p>
      </dgm:t>
    </dgm:pt>
    <dgm:pt modelId="{14DB2EBB-538A-4185-931E-5BC7336407D6}" type="parTrans" cxnId="{30DC5DD7-D7C2-4C11-A4E0-D6F1CD11EC46}">
      <dgm:prSet/>
      <dgm:spPr/>
      <dgm:t>
        <a:bodyPr/>
        <a:lstStyle/>
        <a:p>
          <a:endParaRPr lang="hr-HR"/>
        </a:p>
      </dgm:t>
    </dgm:pt>
    <dgm:pt modelId="{C6682580-B2B2-439C-B506-6D3FF627D813}" type="sibTrans" cxnId="{30DC5DD7-D7C2-4C11-A4E0-D6F1CD11EC46}">
      <dgm:prSet/>
      <dgm:spPr/>
      <dgm:t>
        <a:bodyPr/>
        <a:lstStyle/>
        <a:p>
          <a:endParaRPr lang="hr-HR"/>
        </a:p>
      </dgm:t>
    </dgm:pt>
    <dgm:pt modelId="{E06117B5-F5F1-4865-895D-212801139ECE}">
      <dgm:prSet phldrT="[Text]"/>
      <dgm:spPr/>
      <dgm:t>
        <a:bodyPr/>
        <a:lstStyle/>
        <a:p>
          <a:r>
            <a:rPr lang="hr-HR" dirty="0" smtClean="0"/>
            <a:t>kriteriji nabave</a:t>
          </a:r>
          <a:endParaRPr lang="hr-HR" dirty="0"/>
        </a:p>
      </dgm:t>
    </dgm:pt>
    <dgm:pt modelId="{F9826454-8B52-4CFE-A80E-D4339C94ABC1}" type="parTrans" cxnId="{151A157C-0CBB-4CA6-A803-C111C7CD91E3}">
      <dgm:prSet/>
      <dgm:spPr/>
      <dgm:t>
        <a:bodyPr/>
        <a:lstStyle/>
        <a:p>
          <a:endParaRPr lang="hr-HR"/>
        </a:p>
      </dgm:t>
    </dgm:pt>
    <dgm:pt modelId="{72A5152C-2908-4C55-BECB-7EF604D3237C}" type="sibTrans" cxnId="{151A157C-0CBB-4CA6-A803-C111C7CD91E3}">
      <dgm:prSet/>
      <dgm:spPr/>
      <dgm:t>
        <a:bodyPr/>
        <a:lstStyle/>
        <a:p>
          <a:endParaRPr lang="hr-HR"/>
        </a:p>
      </dgm:t>
    </dgm:pt>
    <dgm:pt modelId="{1F442719-DC22-48A5-9E87-747854F42F3F}">
      <dgm:prSet phldrT="[Text]"/>
      <dgm:spPr/>
      <dgm:t>
        <a:bodyPr/>
        <a:lstStyle/>
        <a:p>
          <a:r>
            <a:rPr lang="hr-HR" dirty="0" smtClean="0"/>
            <a:t>organizacija nabave</a:t>
          </a:r>
          <a:endParaRPr lang="hr-HR" dirty="0"/>
        </a:p>
      </dgm:t>
    </dgm:pt>
    <dgm:pt modelId="{B47DC4B4-1E87-4C2A-B557-7D9DD3033E51}" type="parTrans" cxnId="{BE31D496-66E8-4AB5-A766-BA7AB4DE5B8E}">
      <dgm:prSet/>
      <dgm:spPr/>
      <dgm:t>
        <a:bodyPr/>
        <a:lstStyle/>
        <a:p>
          <a:endParaRPr lang="hr-HR"/>
        </a:p>
      </dgm:t>
    </dgm:pt>
    <dgm:pt modelId="{3A641122-7409-4615-BCB8-90F57B7512D7}" type="sibTrans" cxnId="{BE31D496-66E8-4AB5-A766-BA7AB4DE5B8E}">
      <dgm:prSet/>
      <dgm:spPr/>
      <dgm:t>
        <a:bodyPr/>
        <a:lstStyle/>
        <a:p>
          <a:endParaRPr lang="hr-HR"/>
        </a:p>
      </dgm:t>
    </dgm:pt>
    <dgm:pt modelId="{A3965026-E5AB-4461-A29D-3F3B997F55AD}">
      <dgm:prSet phldrT="[Text]"/>
      <dgm:spPr/>
      <dgm:t>
        <a:bodyPr/>
        <a:lstStyle/>
        <a:p>
          <a:r>
            <a:rPr lang="hr-HR" dirty="0" smtClean="0"/>
            <a:t>sličnost kupca s prodavačem</a:t>
          </a:r>
          <a:endParaRPr lang="hr-HR" dirty="0"/>
        </a:p>
      </dgm:t>
    </dgm:pt>
    <dgm:pt modelId="{4ABCA987-94E1-488E-80D5-422A9990ED27}" type="parTrans" cxnId="{21E43E9A-E010-479D-8667-53C603A900A1}">
      <dgm:prSet/>
      <dgm:spPr/>
      <dgm:t>
        <a:bodyPr/>
        <a:lstStyle/>
        <a:p>
          <a:endParaRPr lang="hr-HR"/>
        </a:p>
      </dgm:t>
    </dgm:pt>
    <dgm:pt modelId="{357D7628-E956-4B3B-BBAC-04F62AF98BAC}" type="sibTrans" cxnId="{21E43E9A-E010-479D-8667-53C603A900A1}">
      <dgm:prSet/>
      <dgm:spPr/>
      <dgm:t>
        <a:bodyPr/>
        <a:lstStyle/>
        <a:p>
          <a:endParaRPr lang="hr-HR"/>
        </a:p>
      </dgm:t>
    </dgm:pt>
    <dgm:pt modelId="{25DCB176-D107-47C7-BE4B-0D2989028DE4}">
      <dgm:prSet phldrT="[Text]"/>
      <dgm:spPr/>
      <dgm:t>
        <a:bodyPr/>
        <a:lstStyle/>
        <a:p>
          <a:r>
            <a:rPr lang="hr-HR" dirty="0" smtClean="0"/>
            <a:t>tehnologija</a:t>
          </a:r>
          <a:endParaRPr lang="hr-HR" dirty="0"/>
        </a:p>
      </dgm:t>
    </dgm:pt>
    <dgm:pt modelId="{5E696192-F088-4778-B318-7344D425820C}" type="parTrans" cxnId="{9DF6793F-7E69-439A-9197-91BC2E122E75}">
      <dgm:prSet/>
      <dgm:spPr/>
      <dgm:t>
        <a:bodyPr/>
        <a:lstStyle/>
        <a:p>
          <a:endParaRPr lang="hr-HR"/>
        </a:p>
      </dgm:t>
    </dgm:pt>
    <dgm:pt modelId="{4CA46956-6C18-4369-8D46-B198564090D4}" type="sibTrans" cxnId="{9DF6793F-7E69-439A-9197-91BC2E122E75}">
      <dgm:prSet/>
      <dgm:spPr/>
      <dgm:t>
        <a:bodyPr/>
        <a:lstStyle/>
        <a:p>
          <a:endParaRPr lang="hr-HR"/>
        </a:p>
      </dgm:t>
    </dgm:pt>
    <dgm:pt modelId="{5180CFA7-D4F4-4224-887B-FA1DFCE6F9AA}">
      <dgm:prSet phldrT="[Text]"/>
      <dgm:spPr/>
      <dgm:t>
        <a:bodyPr/>
        <a:lstStyle/>
        <a:p>
          <a:r>
            <a:rPr lang="hr-HR" dirty="0" smtClean="0"/>
            <a:t>korisnički status</a:t>
          </a:r>
          <a:endParaRPr lang="hr-HR" dirty="0"/>
        </a:p>
      </dgm:t>
    </dgm:pt>
    <dgm:pt modelId="{31CA4290-D460-4B12-8965-3325ECA91AE3}" type="parTrans" cxnId="{FE46C84A-5D1C-46C3-9FE8-DC3B81537AFD}">
      <dgm:prSet/>
      <dgm:spPr/>
      <dgm:t>
        <a:bodyPr/>
        <a:lstStyle/>
        <a:p>
          <a:endParaRPr lang="hr-HR"/>
        </a:p>
      </dgm:t>
    </dgm:pt>
    <dgm:pt modelId="{72F175E2-6C06-448D-845D-D7F2714E928A}" type="sibTrans" cxnId="{FE46C84A-5D1C-46C3-9FE8-DC3B81537AFD}">
      <dgm:prSet/>
      <dgm:spPr/>
      <dgm:t>
        <a:bodyPr/>
        <a:lstStyle/>
        <a:p>
          <a:endParaRPr lang="hr-HR"/>
        </a:p>
      </dgm:t>
    </dgm:pt>
    <dgm:pt modelId="{A906C247-539F-4F0E-9C9A-770CE7B65899}">
      <dgm:prSet phldrT="[Text]"/>
      <dgm:spPr/>
      <dgm:t>
        <a:bodyPr/>
        <a:lstStyle/>
        <a:p>
          <a:r>
            <a:rPr lang="hr-HR" dirty="0" smtClean="0"/>
            <a:t>sposobnost klijenta</a:t>
          </a:r>
          <a:endParaRPr lang="hr-HR" dirty="0"/>
        </a:p>
      </dgm:t>
    </dgm:pt>
    <dgm:pt modelId="{136E8304-58BC-419F-8D70-8BFE627BC615}" type="parTrans" cxnId="{E5AFF73D-E803-4ED6-B9E5-42A75976FB14}">
      <dgm:prSet/>
      <dgm:spPr/>
      <dgm:t>
        <a:bodyPr/>
        <a:lstStyle/>
        <a:p>
          <a:endParaRPr lang="hr-HR"/>
        </a:p>
      </dgm:t>
    </dgm:pt>
    <dgm:pt modelId="{341C60FB-204A-44BE-904A-4E6D7BCB7781}" type="sibTrans" cxnId="{E5AFF73D-E803-4ED6-B9E5-42A75976FB14}">
      <dgm:prSet/>
      <dgm:spPr/>
      <dgm:t>
        <a:bodyPr/>
        <a:lstStyle/>
        <a:p>
          <a:endParaRPr lang="hr-HR"/>
        </a:p>
      </dgm:t>
    </dgm:pt>
    <dgm:pt modelId="{FE987973-8F73-469A-95D8-E5FE984C84E5}" type="pres">
      <dgm:prSet presAssocID="{A332A639-8E7B-4684-A624-F42F4BD69C2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E606B6-DC45-45E1-A668-C6038BAE9C9C}" type="pres">
      <dgm:prSet presAssocID="{D34C2414-5E10-4C99-AD86-E6EDCF0732AA}" presName="root" presStyleCnt="0"/>
      <dgm:spPr/>
    </dgm:pt>
    <dgm:pt modelId="{A39C19D0-9345-421C-9517-B03AB661B0AA}" type="pres">
      <dgm:prSet presAssocID="{D34C2414-5E10-4C99-AD86-E6EDCF0732AA}" presName="rootComposite" presStyleCnt="0"/>
      <dgm:spPr/>
    </dgm:pt>
    <dgm:pt modelId="{FF2DCC99-78F8-426C-BDB8-A424F259B39F}" type="pres">
      <dgm:prSet presAssocID="{D34C2414-5E10-4C99-AD86-E6EDCF0732AA}" presName="rootText" presStyleLbl="node1" presStyleIdx="0" presStyleCnt="5"/>
      <dgm:spPr/>
    </dgm:pt>
    <dgm:pt modelId="{081342BF-64BF-4E21-9691-20E52BE2F440}" type="pres">
      <dgm:prSet presAssocID="{D34C2414-5E10-4C99-AD86-E6EDCF0732AA}" presName="rootConnector" presStyleLbl="node1" presStyleIdx="0" presStyleCnt="5"/>
      <dgm:spPr/>
    </dgm:pt>
    <dgm:pt modelId="{CE1CCF04-5CA7-452A-B99F-D7D3F3C75066}" type="pres">
      <dgm:prSet presAssocID="{D34C2414-5E10-4C99-AD86-E6EDCF0732AA}" presName="childShape" presStyleCnt="0"/>
      <dgm:spPr/>
    </dgm:pt>
    <dgm:pt modelId="{F8679E10-BA7D-4895-AA79-02C130FBF8CF}" type="pres">
      <dgm:prSet presAssocID="{F8AAD6E8-F0B4-46D8-823E-E326F7AF2635}" presName="Name13" presStyleLbl="parChTrans1D2" presStyleIdx="0" presStyleCnt="15"/>
      <dgm:spPr/>
    </dgm:pt>
    <dgm:pt modelId="{D0F8CC7E-83D6-4F87-A24A-561D51702D4E}" type="pres">
      <dgm:prSet presAssocID="{6D649F74-E070-4792-8D74-0BF0CB55F3D2}" presName="childText" presStyleLbl="bgAcc1" presStyleIdx="0" presStyleCnt="15">
        <dgm:presLayoutVars>
          <dgm:bulletEnabled val="1"/>
        </dgm:presLayoutVars>
      </dgm:prSet>
      <dgm:spPr/>
    </dgm:pt>
    <dgm:pt modelId="{1C48C3F4-8141-4DFB-8365-46639D462302}" type="pres">
      <dgm:prSet presAssocID="{A26DCF1D-8C7F-432B-BF6E-34B9F8391E1A}" presName="Name13" presStyleLbl="parChTrans1D2" presStyleIdx="1" presStyleCnt="15"/>
      <dgm:spPr/>
    </dgm:pt>
    <dgm:pt modelId="{90B41EAD-F129-47BE-9BE4-DC32094776DF}" type="pres">
      <dgm:prSet presAssocID="{EB7AC5C2-BE23-49D7-ACCD-DF243E7BF1F9}" presName="childText" presStyleLbl="bgAcc1" presStyleIdx="1" presStyleCnt="15">
        <dgm:presLayoutVars>
          <dgm:bulletEnabled val="1"/>
        </dgm:presLayoutVars>
      </dgm:prSet>
      <dgm:spPr/>
    </dgm:pt>
    <dgm:pt modelId="{031D33AE-34DA-4CB4-840C-701BC498972B}" type="pres">
      <dgm:prSet presAssocID="{94DC86DE-9E95-488B-A5F0-67925D8A4677}" presName="Name13" presStyleLbl="parChTrans1D2" presStyleIdx="2" presStyleCnt="15"/>
      <dgm:spPr/>
    </dgm:pt>
    <dgm:pt modelId="{CB147368-C4BE-4CA7-BC58-FD6E5DFC0BD6}" type="pres">
      <dgm:prSet presAssocID="{6C246C04-9A28-4E0F-97C7-662F3A0D14FE}" presName="childText" presStyleLbl="bgAcc1" presStyleIdx="2" presStyleCnt="15">
        <dgm:presLayoutVars>
          <dgm:bulletEnabled val="1"/>
        </dgm:presLayoutVars>
      </dgm:prSet>
      <dgm:spPr/>
    </dgm:pt>
    <dgm:pt modelId="{CB93772F-DACD-4945-B4C2-3C58D6359867}" type="pres">
      <dgm:prSet presAssocID="{6E6D2DD9-3636-4F5A-AE1B-6AD2EDFE5098}" presName="root" presStyleCnt="0"/>
      <dgm:spPr/>
    </dgm:pt>
    <dgm:pt modelId="{BC34BF57-8454-43B6-8330-11391E7AB7C5}" type="pres">
      <dgm:prSet presAssocID="{6E6D2DD9-3636-4F5A-AE1B-6AD2EDFE5098}" presName="rootComposite" presStyleCnt="0"/>
      <dgm:spPr/>
    </dgm:pt>
    <dgm:pt modelId="{7C4A9F13-5324-439A-9124-E6A14F8D1DB3}" type="pres">
      <dgm:prSet presAssocID="{6E6D2DD9-3636-4F5A-AE1B-6AD2EDFE5098}" presName="rootText" presStyleLbl="node1" presStyleIdx="1" presStyleCnt="5"/>
      <dgm:spPr/>
    </dgm:pt>
    <dgm:pt modelId="{F55E839D-4605-4D7A-B7A9-FCE931A086D8}" type="pres">
      <dgm:prSet presAssocID="{6E6D2DD9-3636-4F5A-AE1B-6AD2EDFE5098}" presName="rootConnector" presStyleLbl="node1" presStyleIdx="1" presStyleCnt="5"/>
      <dgm:spPr/>
    </dgm:pt>
    <dgm:pt modelId="{9E965E2C-DAE4-44AB-8205-F1F359181A09}" type="pres">
      <dgm:prSet presAssocID="{6E6D2DD9-3636-4F5A-AE1B-6AD2EDFE5098}" presName="childShape" presStyleCnt="0"/>
      <dgm:spPr/>
    </dgm:pt>
    <dgm:pt modelId="{9BD46A99-E418-4398-8ADE-3E3F8F251EA0}" type="pres">
      <dgm:prSet presAssocID="{1F7E2ACF-6DF2-4BC0-A170-22A713B10533}" presName="Name13" presStyleLbl="parChTrans1D2" presStyleIdx="3" presStyleCnt="15"/>
      <dgm:spPr/>
    </dgm:pt>
    <dgm:pt modelId="{9E5C6A37-4FDA-4940-AC2C-7C38EA1FAFDD}" type="pres">
      <dgm:prSet presAssocID="{17AE6FC8-B788-420E-A6D5-8654B4DAAC34}" presName="childText" presStyleLbl="bgAcc1" presStyleIdx="3" presStyleCnt="15">
        <dgm:presLayoutVars>
          <dgm:bulletEnabled val="1"/>
        </dgm:presLayoutVars>
      </dgm:prSet>
      <dgm:spPr/>
    </dgm:pt>
    <dgm:pt modelId="{0E24AB3D-6293-43E7-9259-AF2B4913EE5E}" type="pres">
      <dgm:prSet presAssocID="{382B099C-C4E6-409D-9EA3-F7CFD9DBFE7D}" presName="Name13" presStyleLbl="parChTrans1D2" presStyleIdx="4" presStyleCnt="15"/>
      <dgm:spPr/>
    </dgm:pt>
    <dgm:pt modelId="{FB094453-08C7-4F6B-8B07-5F63480FD461}" type="pres">
      <dgm:prSet presAssocID="{E3CB3097-B182-4DF9-A728-03C0B8369918}" presName="childText" presStyleLbl="bgAcc1" presStyleIdx="4" presStyleCnt="15">
        <dgm:presLayoutVars>
          <dgm:bulletEnabled val="1"/>
        </dgm:presLayoutVars>
      </dgm:prSet>
      <dgm:spPr/>
    </dgm:pt>
    <dgm:pt modelId="{A61CAA2C-8808-4E57-B03D-0C07BB153537}" type="pres">
      <dgm:prSet presAssocID="{CBEC135F-1248-47F6-AF41-A731EC19C6C5}" presName="Name13" presStyleLbl="parChTrans1D2" presStyleIdx="5" presStyleCnt="15"/>
      <dgm:spPr/>
    </dgm:pt>
    <dgm:pt modelId="{99C304E9-7268-4A14-B3EB-DAFF5C61C8C3}" type="pres">
      <dgm:prSet presAssocID="{9D149252-7637-42E6-BE10-7252175EE204}" presName="childText" presStyleLbl="bgAcc1" presStyleIdx="5" presStyleCnt="15">
        <dgm:presLayoutVars>
          <dgm:bulletEnabled val="1"/>
        </dgm:presLayoutVars>
      </dgm:prSet>
      <dgm:spPr/>
    </dgm:pt>
    <dgm:pt modelId="{F00F8065-7929-44FF-AC6D-66952C248384}" type="pres">
      <dgm:prSet presAssocID="{DF20FD1A-3550-4897-A0E7-73E6D5C949B1}" presName="root" presStyleCnt="0"/>
      <dgm:spPr/>
    </dgm:pt>
    <dgm:pt modelId="{32A14F3A-D46C-4475-B8FB-19F5CD19928F}" type="pres">
      <dgm:prSet presAssocID="{DF20FD1A-3550-4897-A0E7-73E6D5C949B1}" presName="rootComposite" presStyleCnt="0"/>
      <dgm:spPr/>
    </dgm:pt>
    <dgm:pt modelId="{C5DE9BDC-8DE0-4DF9-9CF5-A5BEC7A6B19A}" type="pres">
      <dgm:prSet presAssocID="{DF20FD1A-3550-4897-A0E7-73E6D5C949B1}" presName="rootText" presStyleLbl="node1" presStyleIdx="2" presStyleCnt="5"/>
      <dgm:spPr/>
    </dgm:pt>
    <dgm:pt modelId="{34F26825-498D-4FB0-A250-D9FBBE93D834}" type="pres">
      <dgm:prSet presAssocID="{DF20FD1A-3550-4897-A0E7-73E6D5C949B1}" presName="rootConnector" presStyleLbl="node1" presStyleIdx="2" presStyleCnt="5"/>
      <dgm:spPr/>
    </dgm:pt>
    <dgm:pt modelId="{544F631C-0FAE-46B8-B467-58F0022A3D48}" type="pres">
      <dgm:prSet presAssocID="{DF20FD1A-3550-4897-A0E7-73E6D5C949B1}" presName="childShape" presStyleCnt="0"/>
      <dgm:spPr/>
    </dgm:pt>
    <dgm:pt modelId="{92F1A1B1-1FDA-4BC1-9EAC-26CF5655E5B3}" type="pres">
      <dgm:prSet presAssocID="{97973B0F-5DBB-43B4-AC3A-5431B5F67E9E}" presName="Name13" presStyleLbl="parChTrans1D2" presStyleIdx="6" presStyleCnt="15"/>
      <dgm:spPr/>
    </dgm:pt>
    <dgm:pt modelId="{E8915275-B732-4747-B5F5-9740FABCBD27}" type="pres">
      <dgm:prSet presAssocID="{33558706-54D7-418C-B9A8-3E3DAF9BA45C}" presName="childText" presStyleLbl="bgAcc1" presStyleIdx="6" presStyleCnt="15">
        <dgm:presLayoutVars>
          <dgm:bulletEnabled val="1"/>
        </dgm:presLayoutVars>
      </dgm:prSet>
      <dgm:spPr/>
    </dgm:pt>
    <dgm:pt modelId="{D06D0B34-37E0-4AE1-9272-2B2272A23F13}" type="pres">
      <dgm:prSet presAssocID="{A8DBB2C5-6E15-493C-AC75-3CB05BBA011E}" presName="Name13" presStyleLbl="parChTrans1D2" presStyleIdx="7" presStyleCnt="15"/>
      <dgm:spPr/>
    </dgm:pt>
    <dgm:pt modelId="{2AD2AADE-DDDB-42AE-A32F-1F782C9E7DDF}" type="pres">
      <dgm:prSet presAssocID="{CB1970D2-F70D-4F46-BE6F-B4B48E579653}" presName="childText" presStyleLbl="bgAcc1" presStyleIdx="7" presStyleCnt="15">
        <dgm:presLayoutVars>
          <dgm:bulletEnabled val="1"/>
        </dgm:presLayoutVars>
      </dgm:prSet>
      <dgm:spPr/>
    </dgm:pt>
    <dgm:pt modelId="{A89F014B-D9E6-4FA7-94CE-ED1A88592B3F}" type="pres">
      <dgm:prSet presAssocID="{4ABCA987-94E1-488E-80D5-422A9990ED27}" presName="Name13" presStyleLbl="parChTrans1D2" presStyleIdx="8" presStyleCnt="15"/>
      <dgm:spPr/>
    </dgm:pt>
    <dgm:pt modelId="{02873FB0-DB19-4159-956C-DD8674B031AF}" type="pres">
      <dgm:prSet presAssocID="{A3965026-E5AB-4461-A29D-3F3B997F55AD}" presName="childText" presStyleLbl="bgAcc1" presStyleIdx="8" presStyleCnt="15">
        <dgm:presLayoutVars>
          <dgm:bulletEnabled val="1"/>
        </dgm:presLayoutVars>
      </dgm:prSet>
      <dgm:spPr/>
    </dgm:pt>
    <dgm:pt modelId="{BF793C44-2E13-43FC-BD75-CF016101E1FA}" type="pres">
      <dgm:prSet presAssocID="{172E407D-3F06-4F62-85EC-822A43C7A6FA}" presName="root" presStyleCnt="0"/>
      <dgm:spPr/>
    </dgm:pt>
    <dgm:pt modelId="{28BE0327-1A4C-4B86-8C46-45239492CC0C}" type="pres">
      <dgm:prSet presAssocID="{172E407D-3F06-4F62-85EC-822A43C7A6FA}" presName="rootComposite" presStyleCnt="0"/>
      <dgm:spPr/>
    </dgm:pt>
    <dgm:pt modelId="{7013FAF6-4DCC-4822-8F81-D0E7BC4AD81B}" type="pres">
      <dgm:prSet presAssocID="{172E407D-3F06-4F62-85EC-822A43C7A6FA}" presName="rootText" presStyleLbl="node1" presStyleIdx="3" presStyleCnt="5"/>
      <dgm:spPr/>
    </dgm:pt>
    <dgm:pt modelId="{3A968819-74E0-451D-B3E2-3319744FEFD3}" type="pres">
      <dgm:prSet presAssocID="{172E407D-3F06-4F62-85EC-822A43C7A6FA}" presName="rootConnector" presStyleLbl="node1" presStyleIdx="3" presStyleCnt="5"/>
      <dgm:spPr/>
    </dgm:pt>
    <dgm:pt modelId="{C1F4D3E5-B87E-4F86-ACC1-626E7B5BBC4D}" type="pres">
      <dgm:prSet presAssocID="{172E407D-3F06-4F62-85EC-822A43C7A6FA}" presName="childShape" presStyleCnt="0"/>
      <dgm:spPr/>
    </dgm:pt>
    <dgm:pt modelId="{CDD1D94E-3FA1-45CC-9FB5-8E3640C68800}" type="pres">
      <dgm:prSet presAssocID="{14DB2EBB-538A-4185-931E-5BC7336407D6}" presName="Name13" presStyleLbl="parChTrans1D2" presStyleIdx="9" presStyleCnt="15"/>
      <dgm:spPr/>
    </dgm:pt>
    <dgm:pt modelId="{4B4D7BE9-47BB-472A-996D-DA6A835F9C71}" type="pres">
      <dgm:prSet presAssocID="{9A2190F8-87AC-4489-B1E7-704C96251BFA}" presName="childText" presStyleLbl="bgAcc1" presStyleIdx="9" presStyleCnt="15">
        <dgm:presLayoutVars>
          <dgm:bulletEnabled val="1"/>
        </dgm:presLayoutVars>
      </dgm:prSet>
      <dgm:spPr/>
    </dgm:pt>
    <dgm:pt modelId="{2C509EB7-CD27-4E25-A5A2-ADAEA94173AC}" type="pres">
      <dgm:prSet presAssocID="{F9826454-8B52-4CFE-A80E-D4339C94ABC1}" presName="Name13" presStyleLbl="parChTrans1D2" presStyleIdx="10" presStyleCnt="15"/>
      <dgm:spPr/>
    </dgm:pt>
    <dgm:pt modelId="{76FCA87B-0C3F-41C7-81FA-937801C8A92A}" type="pres">
      <dgm:prSet presAssocID="{E06117B5-F5F1-4865-895D-212801139ECE}" presName="childText" presStyleLbl="bgAcc1" presStyleIdx="10" presStyleCnt="15">
        <dgm:presLayoutVars>
          <dgm:bulletEnabled val="1"/>
        </dgm:presLayoutVars>
      </dgm:prSet>
      <dgm:spPr/>
    </dgm:pt>
    <dgm:pt modelId="{D582554C-9C2B-468E-9E28-CC3AE6C00803}" type="pres">
      <dgm:prSet presAssocID="{B47DC4B4-1E87-4C2A-B557-7D9DD3033E51}" presName="Name13" presStyleLbl="parChTrans1D2" presStyleIdx="11" presStyleCnt="15"/>
      <dgm:spPr/>
    </dgm:pt>
    <dgm:pt modelId="{E05760ED-A9C0-4AE6-8EAF-EB6FDF6534EF}" type="pres">
      <dgm:prSet presAssocID="{1F442719-DC22-48A5-9E87-747854F42F3F}" presName="childText" presStyleLbl="bgAcc1" presStyleIdx="11" presStyleCnt="15">
        <dgm:presLayoutVars>
          <dgm:bulletEnabled val="1"/>
        </dgm:presLayoutVars>
      </dgm:prSet>
      <dgm:spPr/>
    </dgm:pt>
    <dgm:pt modelId="{762510A4-04C6-4667-9390-A424E0143B77}" type="pres">
      <dgm:prSet presAssocID="{B3C818B1-5810-4A88-A695-9C39A0B0E22E}" presName="root" presStyleCnt="0"/>
      <dgm:spPr/>
    </dgm:pt>
    <dgm:pt modelId="{20B2DA48-9505-46F9-87C7-B0499402CC41}" type="pres">
      <dgm:prSet presAssocID="{B3C818B1-5810-4A88-A695-9C39A0B0E22E}" presName="rootComposite" presStyleCnt="0"/>
      <dgm:spPr/>
    </dgm:pt>
    <dgm:pt modelId="{660C47DC-0EA1-4133-9AEA-D20A84B07D0E}" type="pres">
      <dgm:prSet presAssocID="{B3C818B1-5810-4A88-A695-9C39A0B0E22E}" presName="rootText" presStyleLbl="node1" presStyleIdx="4" presStyleCnt="5"/>
      <dgm:spPr/>
    </dgm:pt>
    <dgm:pt modelId="{709D4A86-A506-4A81-8C41-7989DC830DE4}" type="pres">
      <dgm:prSet presAssocID="{B3C818B1-5810-4A88-A695-9C39A0B0E22E}" presName="rootConnector" presStyleLbl="node1" presStyleIdx="4" presStyleCnt="5"/>
      <dgm:spPr/>
    </dgm:pt>
    <dgm:pt modelId="{6E3A3D9C-2947-4A66-A787-53B1DFB4EDB2}" type="pres">
      <dgm:prSet presAssocID="{B3C818B1-5810-4A88-A695-9C39A0B0E22E}" presName="childShape" presStyleCnt="0"/>
      <dgm:spPr/>
    </dgm:pt>
    <dgm:pt modelId="{329ABF72-5FE8-4D82-A449-17268788604E}" type="pres">
      <dgm:prSet presAssocID="{5E696192-F088-4778-B318-7344D425820C}" presName="Name13" presStyleLbl="parChTrans1D2" presStyleIdx="12" presStyleCnt="15"/>
      <dgm:spPr/>
    </dgm:pt>
    <dgm:pt modelId="{C7388702-EA82-41E0-9441-F750E2101F37}" type="pres">
      <dgm:prSet presAssocID="{25DCB176-D107-47C7-BE4B-0D2989028DE4}" presName="childText" presStyleLbl="bgAcc1" presStyleIdx="12" presStyleCnt="15">
        <dgm:presLayoutVars>
          <dgm:bulletEnabled val="1"/>
        </dgm:presLayoutVars>
      </dgm:prSet>
      <dgm:spPr/>
    </dgm:pt>
    <dgm:pt modelId="{FD1BA3B7-7993-4C09-B11F-3148DEDE9AB4}" type="pres">
      <dgm:prSet presAssocID="{31CA4290-D460-4B12-8965-3325ECA91AE3}" presName="Name13" presStyleLbl="parChTrans1D2" presStyleIdx="13" presStyleCnt="15"/>
      <dgm:spPr/>
    </dgm:pt>
    <dgm:pt modelId="{9F430C39-4DE4-444D-9703-5A46984D19D8}" type="pres">
      <dgm:prSet presAssocID="{5180CFA7-D4F4-4224-887B-FA1DFCE6F9AA}" presName="childText" presStyleLbl="bgAcc1" presStyleIdx="13" presStyleCnt="15">
        <dgm:presLayoutVars>
          <dgm:bulletEnabled val="1"/>
        </dgm:presLayoutVars>
      </dgm:prSet>
      <dgm:spPr/>
    </dgm:pt>
    <dgm:pt modelId="{91224086-4603-4778-9342-2BF36C17EFD3}" type="pres">
      <dgm:prSet presAssocID="{136E8304-58BC-419F-8D70-8BFE627BC615}" presName="Name13" presStyleLbl="parChTrans1D2" presStyleIdx="14" presStyleCnt="15"/>
      <dgm:spPr/>
    </dgm:pt>
    <dgm:pt modelId="{D9FEE536-F17B-487B-982B-D396D54EC535}" type="pres">
      <dgm:prSet presAssocID="{A906C247-539F-4F0E-9C9A-770CE7B65899}" presName="childText" presStyleLbl="bgAcc1" presStyleIdx="14" presStyleCnt="15">
        <dgm:presLayoutVars>
          <dgm:bulletEnabled val="1"/>
        </dgm:presLayoutVars>
      </dgm:prSet>
      <dgm:spPr/>
    </dgm:pt>
  </dgm:ptLst>
  <dgm:cxnLst>
    <dgm:cxn modelId="{4B05FC00-D7BC-417C-932D-EA246753580A}" type="presOf" srcId="{DF20FD1A-3550-4897-A0E7-73E6D5C949B1}" destId="{C5DE9BDC-8DE0-4DF9-9CF5-A5BEC7A6B19A}" srcOrd="0" destOrd="0" presId="urn:microsoft.com/office/officeart/2005/8/layout/hierarchy3"/>
    <dgm:cxn modelId="{34C94608-4277-43E6-9158-76DCB1329E10}" srcId="{DF20FD1A-3550-4897-A0E7-73E6D5C949B1}" destId="{CB1970D2-F70D-4F46-BE6F-B4B48E579653}" srcOrd="1" destOrd="0" parTransId="{A8DBB2C5-6E15-493C-AC75-3CB05BBA011E}" sibTransId="{998DEDB5-7A48-46FF-BDA5-770E984BD4C2}"/>
    <dgm:cxn modelId="{A3774165-2B13-4F65-AE9A-45FABE5C730F}" srcId="{A332A639-8E7B-4684-A624-F42F4BD69C25}" destId="{172E407D-3F06-4F62-85EC-822A43C7A6FA}" srcOrd="3" destOrd="0" parTransId="{0CB73E71-CA87-4325-8E89-4BF35DC3D7DA}" sibTransId="{C2EED6A6-13F3-4AE9-8538-D043707C828B}"/>
    <dgm:cxn modelId="{EDF8217C-A5E6-478C-9747-AF750DC56FA5}" type="presOf" srcId="{31CA4290-D460-4B12-8965-3325ECA91AE3}" destId="{FD1BA3B7-7993-4C09-B11F-3148DEDE9AB4}" srcOrd="0" destOrd="0" presId="urn:microsoft.com/office/officeart/2005/8/layout/hierarchy3"/>
    <dgm:cxn modelId="{31791507-2176-4E3A-96FE-768E294E7A16}" type="presOf" srcId="{14DB2EBB-538A-4185-931E-5BC7336407D6}" destId="{CDD1D94E-3FA1-45CC-9FB5-8E3640C68800}" srcOrd="0" destOrd="0" presId="urn:microsoft.com/office/officeart/2005/8/layout/hierarchy3"/>
    <dgm:cxn modelId="{EFA2B66A-87AA-46D7-A290-F05F20C077D5}" type="presOf" srcId="{5180CFA7-D4F4-4224-887B-FA1DFCE6F9AA}" destId="{9F430C39-4DE4-444D-9703-5A46984D19D8}" srcOrd="0" destOrd="0" presId="urn:microsoft.com/office/officeart/2005/8/layout/hierarchy3"/>
    <dgm:cxn modelId="{FE46C84A-5D1C-46C3-9FE8-DC3B81537AFD}" srcId="{B3C818B1-5810-4A88-A695-9C39A0B0E22E}" destId="{5180CFA7-D4F4-4224-887B-FA1DFCE6F9AA}" srcOrd="1" destOrd="0" parTransId="{31CA4290-D460-4B12-8965-3325ECA91AE3}" sibTransId="{72F175E2-6C06-448D-845D-D7F2714E928A}"/>
    <dgm:cxn modelId="{3F5B56A4-46B0-4609-B2E9-7AB94C2CD877}" type="presOf" srcId="{CBEC135F-1248-47F6-AF41-A731EC19C6C5}" destId="{A61CAA2C-8808-4E57-B03D-0C07BB153537}" srcOrd="0" destOrd="0" presId="urn:microsoft.com/office/officeart/2005/8/layout/hierarchy3"/>
    <dgm:cxn modelId="{8A4EBE5B-6643-4797-A391-191BB32BBCAB}" type="presOf" srcId="{DF20FD1A-3550-4897-A0E7-73E6D5C949B1}" destId="{34F26825-498D-4FB0-A250-D9FBBE93D834}" srcOrd="1" destOrd="0" presId="urn:microsoft.com/office/officeart/2005/8/layout/hierarchy3"/>
    <dgm:cxn modelId="{5D9406A4-60B0-4A17-88BF-56109E90BCF4}" srcId="{6E6D2DD9-3636-4F5A-AE1B-6AD2EDFE5098}" destId="{E3CB3097-B182-4DF9-A728-03C0B8369918}" srcOrd="1" destOrd="0" parTransId="{382B099C-C4E6-409D-9EA3-F7CFD9DBFE7D}" sibTransId="{AABDCC45-5BCB-4276-B771-DFF5D9BB051F}"/>
    <dgm:cxn modelId="{151A157C-0CBB-4CA6-A803-C111C7CD91E3}" srcId="{172E407D-3F06-4F62-85EC-822A43C7A6FA}" destId="{E06117B5-F5F1-4865-895D-212801139ECE}" srcOrd="1" destOrd="0" parTransId="{F9826454-8B52-4CFE-A80E-D4339C94ABC1}" sibTransId="{72A5152C-2908-4C55-BECB-7EF604D3237C}"/>
    <dgm:cxn modelId="{916755AA-098A-4EA2-8C04-09744D551138}" type="presOf" srcId="{E3CB3097-B182-4DF9-A728-03C0B8369918}" destId="{FB094453-08C7-4F6B-8B07-5F63480FD461}" srcOrd="0" destOrd="0" presId="urn:microsoft.com/office/officeart/2005/8/layout/hierarchy3"/>
    <dgm:cxn modelId="{803A9CD4-E78F-44A5-BC02-9F1931C4435F}" type="presOf" srcId="{A332A639-8E7B-4684-A624-F42F4BD69C25}" destId="{FE987973-8F73-469A-95D8-E5FE984C84E5}" srcOrd="0" destOrd="0" presId="urn:microsoft.com/office/officeart/2005/8/layout/hierarchy3"/>
    <dgm:cxn modelId="{9E090E1F-683F-4436-841C-6948BFB717F3}" srcId="{6E6D2DD9-3636-4F5A-AE1B-6AD2EDFE5098}" destId="{17AE6FC8-B788-420E-A6D5-8654B4DAAC34}" srcOrd="0" destOrd="0" parTransId="{1F7E2ACF-6DF2-4BC0-A170-22A713B10533}" sibTransId="{3C9920ED-27C9-400A-9FF8-29770DB7076F}"/>
    <dgm:cxn modelId="{452697AA-9A3B-4F72-8802-BC04B79462C5}" srcId="{A332A639-8E7B-4684-A624-F42F4BD69C25}" destId="{DF20FD1A-3550-4897-A0E7-73E6D5C949B1}" srcOrd="2" destOrd="0" parTransId="{4CC22401-77B7-4955-8732-896F16B68FF0}" sibTransId="{41314A87-DD31-4F1D-AC31-7DB18C9C20F1}"/>
    <dgm:cxn modelId="{92CC5010-EB11-4C85-92DE-167D1FBA7700}" type="presOf" srcId="{5E696192-F088-4778-B318-7344D425820C}" destId="{329ABF72-5FE8-4D82-A449-17268788604E}" srcOrd="0" destOrd="0" presId="urn:microsoft.com/office/officeart/2005/8/layout/hierarchy3"/>
    <dgm:cxn modelId="{FF8E9EF6-4A75-4080-BAAB-EA2C7B44000A}" type="presOf" srcId="{136E8304-58BC-419F-8D70-8BFE627BC615}" destId="{91224086-4603-4778-9342-2BF36C17EFD3}" srcOrd="0" destOrd="0" presId="urn:microsoft.com/office/officeart/2005/8/layout/hierarchy3"/>
    <dgm:cxn modelId="{9DF6793F-7E69-439A-9197-91BC2E122E75}" srcId="{B3C818B1-5810-4A88-A695-9C39A0B0E22E}" destId="{25DCB176-D107-47C7-BE4B-0D2989028DE4}" srcOrd="0" destOrd="0" parTransId="{5E696192-F088-4778-B318-7344D425820C}" sibTransId="{4CA46956-6C18-4369-8D46-B198564090D4}"/>
    <dgm:cxn modelId="{C3317C9B-C8FF-4FCF-83D7-B65710550CD2}" type="presOf" srcId="{6C246C04-9A28-4E0F-97C7-662F3A0D14FE}" destId="{CB147368-C4BE-4CA7-BC58-FD6E5DFC0BD6}" srcOrd="0" destOrd="0" presId="urn:microsoft.com/office/officeart/2005/8/layout/hierarchy3"/>
    <dgm:cxn modelId="{DE3D6E1A-7B99-42FE-8E02-60AEEFFA657E}" srcId="{D34C2414-5E10-4C99-AD86-E6EDCF0732AA}" destId="{6D649F74-E070-4792-8D74-0BF0CB55F3D2}" srcOrd="0" destOrd="0" parTransId="{F8AAD6E8-F0B4-46D8-823E-E326F7AF2635}" sibTransId="{D036326C-CD3C-4DB3-9DC7-459DE66CD858}"/>
    <dgm:cxn modelId="{2828DACE-A824-40A9-88A5-376A600D561A}" type="presOf" srcId="{B3C818B1-5810-4A88-A695-9C39A0B0E22E}" destId="{709D4A86-A506-4A81-8C41-7989DC830DE4}" srcOrd="1" destOrd="0" presId="urn:microsoft.com/office/officeart/2005/8/layout/hierarchy3"/>
    <dgm:cxn modelId="{FB4D903A-A752-47A8-B5BB-00C44D70239D}" srcId="{A332A639-8E7B-4684-A624-F42F4BD69C25}" destId="{D34C2414-5E10-4C99-AD86-E6EDCF0732AA}" srcOrd="0" destOrd="0" parTransId="{F075846C-6100-4557-A46C-BC31CCE075CD}" sibTransId="{EDDFF0C1-0E01-4060-B787-393D0E9856C5}"/>
    <dgm:cxn modelId="{03CDCEB7-BC82-4D33-84DD-9FA3E5DC397D}" type="presOf" srcId="{EB7AC5C2-BE23-49D7-ACCD-DF243E7BF1F9}" destId="{90B41EAD-F129-47BE-9BE4-DC32094776DF}" srcOrd="0" destOrd="0" presId="urn:microsoft.com/office/officeart/2005/8/layout/hierarchy3"/>
    <dgm:cxn modelId="{1534E1A1-FA8A-4A2B-8A67-D9078AEBF741}" type="presOf" srcId="{F8AAD6E8-F0B4-46D8-823E-E326F7AF2635}" destId="{F8679E10-BA7D-4895-AA79-02C130FBF8CF}" srcOrd="0" destOrd="0" presId="urn:microsoft.com/office/officeart/2005/8/layout/hierarchy3"/>
    <dgm:cxn modelId="{172A6C9A-87E6-4E29-A278-520B05074838}" srcId="{D34C2414-5E10-4C99-AD86-E6EDCF0732AA}" destId="{6C246C04-9A28-4E0F-97C7-662F3A0D14FE}" srcOrd="2" destOrd="0" parTransId="{94DC86DE-9E95-488B-A5F0-67925D8A4677}" sibTransId="{365EB208-1FCE-47B8-9C4A-0FABD2956977}"/>
    <dgm:cxn modelId="{EB53F2E7-1FFA-4F7E-B587-4831CB6E9F8D}" srcId="{A332A639-8E7B-4684-A624-F42F4BD69C25}" destId="{6E6D2DD9-3636-4F5A-AE1B-6AD2EDFE5098}" srcOrd="1" destOrd="0" parTransId="{9B88E32C-596D-46A0-AEA9-D5B7853E8C7F}" sibTransId="{7399D5FD-3F94-4468-9C0B-0499ED9EB54A}"/>
    <dgm:cxn modelId="{37274B41-5939-49BA-B4AE-3E71AFDE6BAC}" type="presOf" srcId="{9D149252-7637-42E6-BE10-7252175EE204}" destId="{99C304E9-7268-4A14-B3EB-DAFF5C61C8C3}" srcOrd="0" destOrd="0" presId="urn:microsoft.com/office/officeart/2005/8/layout/hierarchy3"/>
    <dgm:cxn modelId="{E852AF89-71EF-46E9-A18A-6221550DF63B}" type="presOf" srcId="{A26DCF1D-8C7F-432B-BF6E-34B9F8391E1A}" destId="{1C48C3F4-8141-4DFB-8365-46639D462302}" srcOrd="0" destOrd="0" presId="urn:microsoft.com/office/officeart/2005/8/layout/hierarchy3"/>
    <dgm:cxn modelId="{C8903CCA-0F51-4623-A380-37B5B4F2E146}" type="presOf" srcId="{1F7E2ACF-6DF2-4BC0-A170-22A713B10533}" destId="{9BD46A99-E418-4398-8ADE-3E3F8F251EA0}" srcOrd="0" destOrd="0" presId="urn:microsoft.com/office/officeart/2005/8/layout/hierarchy3"/>
    <dgm:cxn modelId="{F1DC7EA4-B40A-4971-B7E3-57E2FD0701FD}" type="presOf" srcId="{9A2190F8-87AC-4489-B1E7-704C96251BFA}" destId="{4B4D7BE9-47BB-472A-996D-DA6A835F9C71}" srcOrd="0" destOrd="0" presId="urn:microsoft.com/office/officeart/2005/8/layout/hierarchy3"/>
    <dgm:cxn modelId="{9BAB6A15-0312-4338-9B48-6817EC3D98D5}" type="presOf" srcId="{A3965026-E5AB-4461-A29D-3F3B997F55AD}" destId="{02873FB0-DB19-4159-956C-DD8674B031AF}" srcOrd="0" destOrd="0" presId="urn:microsoft.com/office/officeart/2005/8/layout/hierarchy3"/>
    <dgm:cxn modelId="{2A8E1CC2-CA4C-4980-A9A6-8784B8418D6F}" type="presOf" srcId="{17AE6FC8-B788-420E-A6D5-8654B4DAAC34}" destId="{9E5C6A37-4FDA-4940-AC2C-7C38EA1FAFDD}" srcOrd="0" destOrd="0" presId="urn:microsoft.com/office/officeart/2005/8/layout/hierarchy3"/>
    <dgm:cxn modelId="{908A9177-4B50-48A3-A402-7157FB62CD8A}" type="presOf" srcId="{D34C2414-5E10-4C99-AD86-E6EDCF0732AA}" destId="{FF2DCC99-78F8-426C-BDB8-A424F259B39F}" srcOrd="0" destOrd="0" presId="urn:microsoft.com/office/officeart/2005/8/layout/hierarchy3"/>
    <dgm:cxn modelId="{7BD47CA2-E010-4EE0-AA0B-86F87DCDBBCD}" type="presOf" srcId="{97973B0F-5DBB-43B4-AC3A-5431B5F67E9E}" destId="{92F1A1B1-1FDA-4BC1-9EAC-26CF5655E5B3}" srcOrd="0" destOrd="0" presId="urn:microsoft.com/office/officeart/2005/8/layout/hierarchy3"/>
    <dgm:cxn modelId="{8DE10359-518B-42D6-881F-C344D44E5B61}" type="presOf" srcId="{6E6D2DD9-3636-4F5A-AE1B-6AD2EDFE5098}" destId="{7C4A9F13-5324-439A-9124-E6A14F8D1DB3}" srcOrd="0" destOrd="0" presId="urn:microsoft.com/office/officeart/2005/8/layout/hierarchy3"/>
    <dgm:cxn modelId="{66C1A605-6BCF-4C8A-9B01-6A5E86517730}" type="presOf" srcId="{172E407D-3F06-4F62-85EC-822A43C7A6FA}" destId="{7013FAF6-4DCC-4822-8F81-D0E7BC4AD81B}" srcOrd="0" destOrd="0" presId="urn:microsoft.com/office/officeart/2005/8/layout/hierarchy3"/>
    <dgm:cxn modelId="{3BF473DB-5583-441E-8477-0E6A2B0ADD6B}" type="presOf" srcId="{33558706-54D7-418C-B9A8-3E3DAF9BA45C}" destId="{E8915275-B732-4747-B5F5-9740FABCBD27}" srcOrd="0" destOrd="0" presId="urn:microsoft.com/office/officeart/2005/8/layout/hierarchy3"/>
    <dgm:cxn modelId="{05621B63-C3B8-4681-B693-3C88ADB7E277}" srcId="{D34C2414-5E10-4C99-AD86-E6EDCF0732AA}" destId="{EB7AC5C2-BE23-49D7-ACCD-DF243E7BF1F9}" srcOrd="1" destOrd="0" parTransId="{A26DCF1D-8C7F-432B-BF6E-34B9F8391E1A}" sibTransId="{026833E4-3756-4505-96A9-BB62C540DC2A}"/>
    <dgm:cxn modelId="{0D311C43-3D5C-47D3-ABA9-15E2368C3F48}" type="presOf" srcId="{6D649F74-E070-4792-8D74-0BF0CB55F3D2}" destId="{D0F8CC7E-83D6-4F87-A24A-561D51702D4E}" srcOrd="0" destOrd="0" presId="urn:microsoft.com/office/officeart/2005/8/layout/hierarchy3"/>
    <dgm:cxn modelId="{6B4919DD-0ADA-4AF1-BC2E-C8A660823E25}" type="presOf" srcId="{B47DC4B4-1E87-4C2A-B557-7D9DD3033E51}" destId="{D582554C-9C2B-468E-9E28-CC3AE6C00803}" srcOrd="0" destOrd="0" presId="urn:microsoft.com/office/officeart/2005/8/layout/hierarchy3"/>
    <dgm:cxn modelId="{21E43E9A-E010-479D-8667-53C603A900A1}" srcId="{DF20FD1A-3550-4897-A0E7-73E6D5C949B1}" destId="{A3965026-E5AB-4461-A29D-3F3B997F55AD}" srcOrd="2" destOrd="0" parTransId="{4ABCA987-94E1-488E-80D5-422A9990ED27}" sibTransId="{357D7628-E956-4B3B-BBAC-04F62AF98BAC}"/>
    <dgm:cxn modelId="{8A56295C-993D-4F41-8DA5-45544ED851D6}" type="presOf" srcId="{A8DBB2C5-6E15-493C-AC75-3CB05BBA011E}" destId="{D06D0B34-37E0-4AE1-9272-2B2272A23F13}" srcOrd="0" destOrd="0" presId="urn:microsoft.com/office/officeart/2005/8/layout/hierarchy3"/>
    <dgm:cxn modelId="{E5AFF73D-E803-4ED6-B9E5-42A75976FB14}" srcId="{B3C818B1-5810-4A88-A695-9C39A0B0E22E}" destId="{A906C247-539F-4F0E-9C9A-770CE7B65899}" srcOrd="2" destOrd="0" parTransId="{136E8304-58BC-419F-8D70-8BFE627BC615}" sibTransId="{341C60FB-204A-44BE-904A-4E6D7BCB7781}"/>
    <dgm:cxn modelId="{6F9A37F4-FF5D-43B0-84DC-324B14308044}" type="presOf" srcId="{6E6D2DD9-3636-4F5A-AE1B-6AD2EDFE5098}" destId="{F55E839D-4605-4D7A-B7A9-FCE931A086D8}" srcOrd="1" destOrd="0" presId="urn:microsoft.com/office/officeart/2005/8/layout/hierarchy3"/>
    <dgm:cxn modelId="{0AA1AEE9-F592-4964-A06C-F1BA0C3A4605}" srcId="{A332A639-8E7B-4684-A624-F42F4BD69C25}" destId="{B3C818B1-5810-4A88-A695-9C39A0B0E22E}" srcOrd="4" destOrd="0" parTransId="{06383F67-3B83-4A9A-B202-A54E95C9AFAD}" sibTransId="{04535773-6283-43D7-989B-8D5289B05285}"/>
    <dgm:cxn modelId="{AB979BDA-DC6D-4547-8EF5-8493FDA64DE3}" type="presOf" srcId="{E06117B5-F5F1-4865-895D-212801139ECE}" destId="{76FCA87B-0C3F-41C7-81FA-937801C8A92A}" srcOrd="0" destOrd="0" presId="urn:microsoft.com/office/officeart/2005/8/layout/hierarchy3"/>
    <dgm:cxn modelId="{A194B4E0-FBE8-40B3-8087-483A566FC5CC}" srcId="{6E6D2DD9-3636-4F5A-AE1B-6AD2EDFE5098}" destId="{9D149252-7637-42E6-BE10-7252175EE204}" srcOrd="2" destOrd="0" parTransId="{CBEC135F-1248-47F6-AF41-A731EC19C6C5}" sibTransId="{AFBB5B2A-C986-40C0-BF11-6A6CE74A0797}"/>
    <dgm:cxn modelId="{30DC5DD7-D7C2-4C11-A4E0-D6F1CD11EC46}" srcId="{172E407D-3F06-4F62-85EC-822A43C7A6FA}" destId="{9A2190F8-87AC-4489-B1E7-704C96251BFA}" srcOrd="0" destOrd="0" parTransId="{14DB2EBB-538A-4185-931E-5BC7336407D6}" sibTransId="{C6682580-B2B2-439C-B506-6D3FF627D813}"/>
    <dgm:cxn modelId="{A92F777C-0F26-4A5C-A85A-9DDDF2210B02}" type="presOf" srcId="{1F442719-DC22-48A5-9E87-747854F42F3F}" destId="{E05760ED-A9C0-4AE6-8EAF-EB6FDF6534EF}" srcOrd="0" destOrd="0" presId="urn:microsoft.com/office/officeart/2005/8/layout/hierarchy3"/>
    <dgm:cxn modelId="{8405FEEB-6EE7-43D3-80A9-70CD8373D130}" type="presOf" srcId="{172E407D-3F06-4F62-85EC-822A43C7A6FA}" destId="{3A968819-74E0-451D-B3E2-3319744FEFD3}" srcOrd="1" destOrd="0" presId="urn:microsoft.com/office/officeart/2005/8/layout/hierarchy3"/>
    <dgm:cxn modelId="{68EBD220-31A7-4806-A2BF-9C0FE0391E42}" type="presOf" srcId="{4ABCA987-94E1-488E-80D5-422A9990ED27}" destId="{A89F014B-D9E6-4FA7-94CE-ED1A88592B3F}" srcOrd="0" destOrd="0" presId="urn:microsoft.com/office/officeart/2005/8/layout/hierarchy3"/>
    <dgm:cxn modelId="{EED627FC-C92E-41E4-A39E-747CE9CF6123}" srcId="{DF20FD1A-3550-4897-A0E7-73E6D5C949B1}" destId="{33558706-54D7-418C-B9A8-3E3DAF9BA45C}" srcOrd="0" destOrd="0" parTransId="{97973B0F-5DBB-43B4-AC3A-5431B5F67E9E}" sibTransId="{2D1AD65D-35EA-483F-ABFC-DE1CBDE06ABC}"/>
    <dgm:cxn modelId="{B5F3265D-9808-4E4A-93F9-D9AF557B2808}" type="presOf" srcId="{94DC86DE-9E95-488B-A5F0-67925D8A4677}" destId="{031D33AE-34DA-4CB4-840C-701BC498972B}" srcOrd="0" destOrd="0" presId="urn:microsoft.com/office/officeart/2005/8/layout/hierarchy3"/>
    <dgm:cxn modelId="{F37238F4-F344-4B67-BCF7-25ECC46FA081}" type="presOf" srcId="{B3C818B1-5810-4A88-A695-9C39A0B0E22E}" destId="{660C47DC-0EA1-4133-9AEA-D20A84B07D0E}" srcOrd="0" destOrd="0" presId="urn:microsoft.com/office/officeart/2005/8/layout/hierarchy3"/>
    <dgm:cxn modelId="{0BAE8BBD-E4DA-4986-B10A-6D6D5EE3A871}" type="presOf" srcId="{CB1970D2-F70D-4F46-BE6F-B4B48E579653}" destId="{2AD2AADE-DDDB-42AE-A32F-1F782C9E7DDF}" srcOrd="0" destOrd="0" presId="urn:microsoft.com/office/officeart/2005/8/layout/hierarchy3"/>
    <dgm:cxn modelId="{BE31D496-66E8-4AB5-A766-BA7AB4DE5B8E}" srcId="{172E407D-3F06-4F62-85EC-822A43C7A6FA}" destId="{1F442719-DC22-48A5-9E87-747854F42F3F}" srcOrd="2" destOrd="0" parTransId="{B47DC4B4-1E87-4C2A-B557-7D9DD3033E51}" sibTransId="{3A641122-7409-4615-BCB8-90F57B7512D7}"/>
    <dgm:cxn modelId="{6E34716D-EE9C-48CA-8B3E-C8ADEBE96EDB}" type="presOf" srcId="{25DCB176-D107-47C7-BE4B-0D2989028DE4}" destId="{C7388702-EA82-41E0-9441-F750E2101F37}" srcOrd="0" destOrd="0" presId="urn:microsoft.com/office/officeart/2005/8/layout/hierarchy3"/>
    <dgm:cxn modelId="{BA81D9A2-9AFB-4668-981B-0E58977591CA}" type="presOf" srcId="{D34C2414-5E10-4C99-AD86-E6EDCF0732AA}" destId="{081342BF-64BF-4E21-9691-20E52BE2F440}" srcOrd="1" destOrd="0" presId="urn:microsoft.com/office/officeart/2005/8/layout/hierarchy3"/>
    <dgm:cxn modelId="{D7FD49B1-825E-4DDE-9244-90D1997136E7}" type="presOf" srcId="{A906C247-539F-4F0E-9C9A-770CE7B65899}" destId="{D9FEE536-F17B-487B-982B-D396D54EC535}" srcOrd="0" destOrd="0" presId="urn:microsoft.com/office/officeart/2005/8/layout/hierarchy3"/>
    <dgm:cxn modelId="{546C8FF4-0F3A-4108-A579-85AB34EF914A}" type="presOf" srcId="{382B099C-C4E6-409D-9EA3-F7CFD9DBFE7D}" destId="{0E24AB3D-6293-43E7-9259-AF2B4913EE5E}" srcOrd="0" destOrd="0" presId="urn:microsoft.com/office/officeart/2005/8/layout/hierarchy3"/>
    <dgm:cxn modelId="{C855F4EE-EF6E-4BD5-8F42-DB419E2619FD}" type="presOf" srcId="{F9826454-8B52-4CFE-A80E-D4339C94ABC1}" destId="{2C509EB7-CD27-4E25-A5A2-ADAEA94173AC}" srcOrd="0" destOrd="0" presId="urn:microsoft.com/office/officeart/2005/8/layout/hierarchy3"/>
    <dgm:cxn modelId="{4EFFF759-8570-44D4-9F81-FC279065F29F}" type="presParOf" srcId="{FE987973-8F73-469A-95D8-E5FE984C84E5}" destId="{92E606B6-DC45-45E1-A668-C6038BAE9C9C}" srcOrd="0" destOrd="0" presId="urn:microsoft.com/office/officeart/2005/8/layout/hierarchy3"/>
    <dgm:cxn modelId="{97D7598C-CF31-40A3-8233-FAC5E1103E63}" type="presParOf" srcId="{92E606B6-DC45-45E1-A668-C6038BAE9C9C}" destId="{A39C19D0-9345-421C-9517-B03AB661B0AA}" srcOrd="0" destOrd="0" presId="urn:microsoft.com/office/officeart/2005/8/layout/hierarchy3"/>
    <dgm:cxn modelId="{D7A3DAB2-D668-47C4-A34F-29DCBDD1BA18}" type="presParOf" srcId="{A39C19D0-9345-421C-9517-B03AB661B0AA}" destId="{FF2DCC99-78F8-426C-BDB8-A424F259B39F}" srcOrd="0" destOrd="0" presId="urn:microsoft.com/office/officeart/2005/8/layout/hierarchy3"/>
    <dgm:cxn modelId="{1283EE8D-46FE-4837-B447-6E5A0B705CDE}" type="presParOf" srcId="{A39C19D0-9345-421C-9517-B03AB661B0AA}" destId="{081342BF-64BF-4E21-9691-20E52BE2F440}" srcOrd="1" destOrd="0" presId="urn:microsoft.com/office/officeart/2005/8/layout/hierarchy3"/>
    <dgm:cxn modelId="{BD31EAE0-42FD-4FBD-A7FF-4C93B75FB593}" type="presParOf" srcId="{92E606B6-DC45-45E1-A668-C6038BAE9C9C}" destId="{CE1CCF04-5CA7-452A-B99F-D7D3F3C75066}" srcOrd="1" destOrd="0" presId="urn:microsoft.com/office/officeart/2005/8/layout/hierarchy3"/>
    <dgm:cxn modelId="{F420B088-933C-42C2-8F95-E4C1176A2029}" type="presParOf" srcId="{CE1CCF04-5CA7-452A-B99F-D7D3F3C75066}" destId="{F8679E10-BA7D-4895-AA79-02C130FBF8CF}" srcOrd="0" destOrd="0" presId="urn:microsoft.com/office/officeart/2005/8/layout/hierarchy3"/>
    <dgm:cxn modelId="{5FA71D85-C34D-4F4D-B716-9656DD8EF003}" type="presParOf" srcId="{CE1CCF04-5CA7-452A-B99F-D7D3F3C75066}" destId="{D0F8CC7E-83D6-4F87-A24A-561D51702D4E}" srcOrd="1" destOrd="0" presId="urn:microsoft.com/office/officeart/2005/8/layout/hierarchy3"/>
    <dgm:cxn modelId="{89846BA4-C4CD-4959-8C50-D13B0BFD5382}" type="presParOf" srcId="{CE1CCF04-5CA7-452A-B99F-D7D3F3C75066}" destId="{1C48C3F4-8141-4DFB-8365-46639D462302}" srcOrd="2" destOrd="0" presId="urn:microsoft.com/office/officeart/2005/8/layout/hierarchy3"/>
    <dgm:cxn modelId="{939F62EF-7F1E-4A5B-8208-01DA4F84A401}" type="presParOf" srcId="{CE1CCF04-5CA7-452A-B99F-D7D3F3C75066}" destId="{90B41EAD-F129-47BE-9BE4-DC32094776DF}" srcOrd="3" destOrd="0" presId="urn:microsoft.com/office/officeart/2005/8/layout/hierarchy3"/>
    <dgm:cxn modelId="{87B02C19-861B-4244-AE6A-4F8394FF8CF7}" type="presParOf" srcId="{CE1CCF04-5CA7-452A-B99F-D7D3F3C75066}" destId="{031D33AE-34DA-4CB4-840C-701BC498972B}" srcOrd="4" destOrd="0" presId="urn:microsoft.com/office/officeart/2005/8/layout/hierarchy3"/>
    <dgm:cxn modelId="{DA15DE81-8908-4C94-8BD7-0D7AE0A6458C}" type="presParOf" srcId="{CE1CCF04-5CA7-452A-B99F-D7D3F3C75066}" destId="{CB147368-C4BE-4CA7-BC58-FD6E5DFC0BD6}" srcOrd="5" destOrd="0" presId="urn:microsoft.com/office/officeart/2005/8/layout/hierarchy3"/>
    <dgm:cxn modelId="{8C588FAD-87D3-4121-BD4B-019B98CA9867}" type="presParOf" srcId="{FE987973-8F73-469A-95D8-E5FE984C84E5}" destId="{CB93772F-DACD-4945-B4C2-3C58D6359867}" srcOrd="1" destOrd="0" presId="urn:microsoft.com/office/officeart/2005/8/layout/hierarchy3"/>
    <dgm:cxn modelId="{6B29B77C-F88D-4106-B14F-CB4E16076A46}" type="presParOf" srcId="{CB93772F-DACD-4945-B4C2-3C58D6359867}" destId="{BC34BF57-8454-43B6-8330-11391E7AB7C5}" srcOrd="0" destOrd="0" presId="urn:microsoft.com/office/officeart/2005/8/layout/hierarchy3"/>
    <dgm:cxn modelId="{06ED78A8-44DE-4705-8D4E-B60E00A812ED}" type="presParOf" srcId="{BC34BF57-8454-43B6-8330-11391E7AB7C5}" destId="{7C4A9F13-5324-439A-9124-E6A14F8D1DB3}" srcOrd="0" destOrd="0" presId="urn:microsoft.com/office/officeart/2005/8/layout/hierarchy3"/>
    <dgm:cxn modelId="{40F2F481-C878-43A4-81B5-F2D44E9F93C7}" type="presParOf" srcId="{BC34BF57-8454-43B6-8330-11391E7AB7C5}" destId="{F55E839D-4605-4D7A-B7A9-FCE931A086D8}" srcOrd="1" destOrd="0" presId="urn:microsoft.com/office/officeart/2005/8/layout/hierarchy3"/>
    <dgm:cxn modelId="{01FDD18F-1D77-44F9-AC3C-12DF80CF05ED}" type="presParOf" srcId="{CB93772F-DACD-4945-B4C2-3C58D6359867}" destId="{9E965E2C-DAE4-44AB-8205-F1F359181A09}" srcOrd="1" destOrd="0" presId="urn:microsoft.com/office/officeart/2005/8/layout/hierarchy3"/>
    <dgm:cxn modelId="{AB02BFF7-3701-4D6A-88AF-549B535118A0}" type="presParOf" srcId="{9E965E2C-DAE4-44AB-8205-F1F359181A09}" destId="{9BD46A99-E418-4398-8ADE-3E3F8F251EA0}" srcOrd="0" destOrd="0" presId="urn:microsoft.com/office/officeart/2005/8/layout/hierarchy3"/>
    <dgm:cxn modelId="{8DB45F2B-D196-4511-8BA4-6EB054D4FCA3}" type="presParOf" srcId="{9E965E2C-DAE4-44AB-8205-F1F359181A09}" destId="{9E5C6A37-4FDA-4940-AC2C-7C38EA1FAFDD}" srcOrd="1" destOrd="0" presId="urn:microsoft.com/office/officeart/2005/8/layout/hierarchy3"/>
    <dgm:cxn modelId="{FB4159EE-57BC-47F6-89D7-BBA7A78F1FFC}" type="presParOf" srcId="{9E965E2C-DAE4-44AB-8205-F1F359181A09}" destId="{0E24AB3D-6293-43E7-9259-AF2B4913EE5E}" srcOrd="2" destOrd="0" presId="urn:microsoft.com/office/officeart/2005/8/layout/hierarchy3"/>
    <dgm:cxn modelId="{A9376D57-A60B-47A7-93F3-5CD82205B946}" type="presParOf" srcId="{9E965E2C-DAE4-44AB-8205-F1F359181A09}" destId="{FB094453-08C7-4F6B-8B07-5F63480FD461}" srcOrd="3" destOrd="0" presId="urn:microsoft.com/office/officeart/2005/8/layout/hierarchy3"/>
    <dgm:cxn modelId="{A559B150-0C6A-4D40-9C52-39173C01943C}" type="presParOf" srcId="{9E965E2C-DAE4-44AB-8205-F1F359181A09}" destId="{A61CAA2C-8808-4E57-B03D-0C07BB153537}" srcOrd="4" destOrd="0" presId="urn:microsoft.com/office/officeart/2005/8/layout/hierarchy3"/>
    <dgm:cxn modelId="{3B5C495A-67CB-4C6E-8518-2031E9F9CB52}" type="presParOf" srcId="{9E965E2C-DAE4-44AB-8205-F1F359181A09}" destId="{99C304E9-7268-4A14-B3EB-DAFF5C61C8C3}" srcOrd="5" destOrd="0" presId="urn:microsoft.com/office/officeart/2005/8/layout/hierarchy3"/>
    <dgm:cxn modelId="{36D42BE2-E1D4-439A-90AF-808794F5167C}" type="presParOf" srcId="{FE987973-8F73-469A-95D8-E5FE984C84E5}" destId="{F00F8065-7929-44FF-AC6D-66952C248384}" srcOrd="2" destOrd="0" presId="urn:microsoft.com/office/officeart/2005/8/layout/hierarchy3"/>
    <dgm:cxn modelId="{34906EA4-7600-43ED-A2F2-4B4430653406}" type="presParOf" srcId="{F00F8065-7929-44FF-AC6D-66952C248384}" destId="{32A14F3A-D46C-4475-B8FB-19F5CD19928F}" srcOrd="0" destOrd="0" presId="urn:microsoft.com/office/officeart/2005/8/layout/hierarchy3"/>
    <dgm:cxn modelId="{F340858D-A280-4088-B82A-0405875638AD}" type="presParOf" srcId="{32A14F3A-D46C-4475-B8FB-19F5CD19928F}" destId="{C5DE9BDC-8DE0-4DF9-9CF5-A5BEC7A6B19A}" srcOrd="0" destOrd="0" presId="urn:microsoft.com/office/officeart/2005/8/layout/hierarchy3"/>
    <dgm:cxn modelId="{FAF8AAD6-20BB-451B-BCCD-7AEE555162D6}" type="presParOf" srcId="{32A14F3A-D46C-4475-B8FB-19F5CD19928F}" destId="{34F26825-498D-4FB0-A250-D9FBBE93D834}" srcOrd="1" destOrd="0" presId="urn:microsoft.com/office/officeart/2005/8/layout/hierarchy3"/>
    <dgm:cxn modelId="{3360A86F-3C6F-4610-AD9A-B6BF6C316B03}" type="presParOf" srcId="{F00F8065-7929-44FF-AC6D-66952C248384}" destId="{544F631C-0FAE-46B8-B467-58F0022A3D48}" srcOrd="1" destOrd="0" presId="urn:microsoft.com/office/officeart/2005/8/layout/hierarchy3"/>
    <dgm:cxn modelId="{29BD7536-D341-4F65-9DBD-6C3960F72FAC}" type="presParOf" srcId="{544F631C-0FAE-46B8-B467-58F0022A3D48}" destId="{92F1A1B1-1FDA-4BC1-9EAC-26CF5655E5B3}" srcOrd="0" destOrd="0" presId="urn:microsoft.com/office/officeart/2005/8/layout/hierarchy3"/>
    <dgm:cxn modelId="{D30E15AD-1571-4F4C-B662-314EEFDF5A60}" type="presParOf" srcId="{544F631C-0FAE-46B8-B467-58F0022A3D48}" destId="{E8915275-B732-4747-B5F5-9740FABCBD27}" srcOrd="1" destOrd="0" presId="urn:microsoft.com/office/officeart/2005/8/layout/hierarchy3"/>
    <dgm:cxn modelId="{4066E3E6-5285-4461-84D4-A243CD734A6B}" type="presParOf" srcId="{544F631C-0FAE-46B8-B467-58F0022A3D48}" destId="{D06D0B34-37E0-4AE1-9272-2B2272A23F13}" srcOrd="2" destOrd="0" presId="urn:microsoft.com/office/officeart/2005/8/layout/hierarchy3"/>
    <dgm:cxn modelId="{B991724D-EC31-42BF-B8B7-3F2B43BFD77C}" type="presParOf" srcId="{544F631C-0FAE-46B8-B467-58F0022A3D48}" destId="{2AD2AADE-DDDB-42AE-A32F-1F782C9E7DDF}" srcOrd="3" destOrd="0" presId="urn:microsoft.com/office/officeart/2005/8/layout/hierarchy3"/>
    <dgm:cxn modelId="{0E429A3F-056F-4C67-BFF3-BAB13C662DB2}" type="presParOf" srcId="{544F631C-0FAE-46B8-B467-58F0022A3D48}" destId="{A89F014B-D9E6-4FA7-94CE-ED1A88592B3F}" srcOrd="4" destOrd="0" presId="urn:microsoft.com/office/officeart/2005/8/layout/hierarchy3"/>
    <dgm:cxn modelId="{A2CCCF44-BE2F-4608-AADB-E7674F7360F1}" type="presParOf" srcId="{544F631C-0FAE-46B8-B467-58F0022A3D48}" destId="{02873FB0-DB19-4159-956C-DD8674B031AF}" srcOrd="5" destOrd="0" presId="urn:microsoft.com/office/officeart/2005/8/layout/hierarchy3"/>
    <dgm:cxn modelId="{8086D5BB-3421-40CB-8BD8-B4B3379905BF}" type="presParOf" srcId="{FE987973-8F73-469A-95D8-E5FE984C84E5}" destId="{BF793C44-2E13-43FC-BD75-CF016101E1FA}" srcOrd="3" destOrd="0" presId="urn:microsoft.com/office/officeart/2005/8/layout/hierarchy3"/>
    <dgm:cxn modelId="{A8C72CB9-116D-4BE7-9437-DBE1A53768FE}" type="presParOf" srcId="{BF793C44-2E13-43FC-BD75-CF016101E1FA}" destId="{28BE0327-1A4C-4B86-8C46-45239492CC0C}" srcOrd="0" destOrd="0" presId="urn:microsoft.com/office/officeart/2005/8/layout/hierarchy3"/>
    <dgm:cxn modelId="{80E0EC11-79D4-4957-B936-A84A8D4C6AB1}" type="presParOf" srcId="{28BE0327-1A4C-4B86-8C46-45239492CC0C}" destId="{7013FAF6-4DCC-4822-8F81-D0E7BC4AD81B}" srcOrd="0" destOrd="0" presId="urn:microsoft.com/office/officeart/2005/8/layout/hierarchy3"/>
    <dgm:cxn modelId="{68DE25BA-7062-40E2-BF14-310F20947711}" type="presParOf" srcId="{28BE0327-1A4C-4B86-8C46-45239492CC0C}" destId="{3A968819-74E0-451D-B3E2-3319744FEFD3}" srcOrd="1" destOrd="0" presId="urn:microsoft.com/office/officeart/2005/8/layout/hierarchy3"/>
    <dgm:cxn modelId="{DE30ECB2-47ED-41FB-80A5-9DC145E8F45C}" type="presParOf" srcId="{BF793C44-2E13-43FC-BD75-CF016101E1FA}" destId="{C1F4D3E5-B87E-4F86-ACC1-626E7B5BBC4D}" srcOrd="1" destOrd="0" presId="urn:microsoft.com/office/officeart/2005/8/layout/hierarchy3"/>
    <dgm:cxn modelId="{6DBDCDDD-51EB-4B98-A8F1-0382F189C3CC}" type="presParOf" srcId="{C1F4D3E5-B87E-4F86-ACC1-626E7B5BBC4D}" destId="{CDD1D94E-3FA1-45CC-9FB5-8E3640C68800}" srcOrd="0" destOrd="0" presId="urn:microsoft.com/office/officeart/2005/8/layout/hierarchy3"/>
    <dgm:cxn modelId="{D317995D-2125-445B-97B5-7232A89EE247}" type="presParOf" srcId="{C1F4D3E5-B87E-4F86-ACC1-626E7B5BBC4D}" destId="{4B4D7BE9-47BB-472A-996D-DA6A835F9C71}" srcOrd="1" destOrd="0" presId="urn:microsoft.com/office/officeart/2005/8/layout/hierarchy3"/>
    <dgm:cxn modelId="{B4BF4A1E-3F2D-4E55-943E-22883825EF79}" type="presParOf" srcId="{C1F4D3E5-B87E-4F86-ACC1-626E7B5BBC4D}" destId="{2C509EB7-CD27-4E25-A5A2-ADAEA94173AC}" srcOrd="2" destOrd="0" presId="urn:microsoft.com/office/officeart/2005/8/layout/hierarchy3"/>
    <dgm:cxn modelId="{13F5667B-BC01-482A-B399-C5AA77D00C5A}" type="presParOf" srcId="{C1F4D3E5-B87E-4F86-ACC1-626E7B5BBC4D}" destId="{76FCA87B-0C3F-41C7-81FA-937801C8A92A}" srcOrd="3" destOrd="0" presId="urn:microsoft.com/office/officeart/2005/8/layout/hierarchy3"/>
    <dgm:cxn modelId="{8713AD5B-F838-4066-9705-1EB638472A01}" type="presParOf" srcId="{C1F4D3E5-B87E-4F86-ACC1-626E7B5BBC4D}" destId="{D582554C-9C2B-468E-9E28-CC3AE6C00803}" srcOrd="4" destOrd="0" presId="urn:microsoft.com/office/officeart/2005/8/layout/hierarchy3"/>
    <dgm:cxn modelId="{4E2CDB9D-6404-4FC9-9B33-C8BB8ADFEC7A}" type="presParOf" srcId="{C1F4D3E5-B87E-4F86-ACC1-626E7B5BBC4D}" destId="{E05760ED-A9C0-4AE6-8EAF-EB6FDF6534EF}" srcOrd="5" destOrd="0" presId="urn:microsoft.com/office/officeart/2005/8/layout/hierarchy3"/>
    <dgm:cxn modelId="{6B1300E4-5D54-45A1-930F-21432B2E65AD}" type="presParOf" srcId="{FE987973-8F73-469A-95D8-E5FE984C84E5}" destId="{762510A4-04C6-4667-9390-A424E0143B77}" srcOrd="4" destOrd="0" presId="urn:microsoft.com/office/officeart/2005/8/layout/hierarchy3"/>
    <dgm:cxn modelId="{1D381EC3-5FAC-4017-9D95-071D13AA7D0A}" type="presParOf" srcId="{762510A4-04C6-4667-9390-A424E0143B77}" destId="{20B2DA48-9505-46F9-87C7-B0499402CC41}" srcOrd="0" destOrd="0" presId="urn:microsoft.com/office/officeart/2005/8/layout/hierarchy3"/>
    <dgm:cxn modelId="{5C80F9EE-44DA-4246-B131-1B860E2B6A4F}" type="presParOf" srcId="{20B2DA48-9505-46F9-87C7-B0499402CC41}" destId="{660C47DC-0EA1-4133-9AEA-D20A84B07D0E}" srcOrd="0" destOrd="0" presId="urn:microsoft.com/office/officeart/2005/8/layout/hierarchy3"/>
    <dgm:cxn modelId="{2FC02FCD-7474-4F68-8EF4-D0D93E266E82}" type="presParOf" srcId="{20B2DA48-9505-46F9-87C7-B0499402CC41}" destId="{709D4A86-A506-4A81-8C41-7989DC830DE4}" srcOrd="1" destOrd="0" presId="urn:microsoft.com/office/officeart/2005/8/layout/hierarchy3"/>
    <dgm:cxn modelId="{BC7D6B50-9BCC-4EEF-BBC0-FC8F24F49E85}" type="presParOf" srcId="{762510A4-04C6-4667-9390-A424E0143B77}" destId="{6E3A3D9C-2947-4A66-A787-53B1DFB4EDB2}" srcOrd="1" destOrd="0" presId="urn:microsoft.com/office/officeart/2005/8/layout/hierarchy3"/>
    <dgm:cxn modelId="{2F82285D-5958-4BE9-BB0E-BC0BE10B95F3}" type="presParOf" srcId="{6E3A3D9C-2947-4A66-A787-53B1DFB4EDB2}" destId="{329ABF72-5FE8-4D82-A449-17268788604E}" srcOrd="0" destOrd="0" presId="urn:microsoft.com/office/officeart/2005/8/layout/hierarchy3"/>
    <dgm:cxn modelId="{9974A5E3-FF9A-425E-BB1C-51C209BA655E}" type="presParOf" srcId="{6E3A3D9C-2947-4A66-A787-53B1DFB4EDB2}" destId="{C7388702-EA82-41E0-9441-F750E2101F37}" srcOrd="1" destOrd="0" presId="urn:microsoft.com/office/officeart/2005/8/layout/hierarchy3"/>
    <dgm:cxn modelId="{57130F99-6698-4CF1-A9AE-BEA774C246DD}" type="presParOf" srcId="{6E3A3D9C-2947-4A66-A787-53B1DFB4EDB2}" destId="{FD1BA3B7-7993-4C09-B11F-3148DEDE9AB4}" srcOrd="2" destOrd="0" presId="urn:microsoft.com/office/officeart/2005/8/layout/hierarchy3"/>
    <dgm:cxn modelId="{BF78142F-C24D-461D-B475-EEFD33FE4556}" type="presParOf" srcId="{6E3A3D9C-2947-4A66-A787-53B1DFB4EDB2}" destId="{9F430C39-4DE4-444D-9703-5A46984D19D8}" srcOrd="3" destOrd="0" presId="urn:microsoft.com/office/officeart/2005/8/layout/hierarchy3"/>
    <dgm:cxn modelId="{483F611A-1191-4B7F-A74C-A849E37A31F3}" type="presParOf" srcId="{6E3A3D9C-2947-4A66-A787-53B1DFB4EDB2}" destId="{91224086-4603-4778-9342-2BF36C17EFD3}" srcOrd="4" destOrd="0" presId="urn:microsoft.com/office/officeart/2005/8/layout/hierarchy3"/>
    <dgm:cxn modelId="{CC1B0B0F-740D-40A0-B97F-12A37A652B1F}" type="presParOf" srcId="{6E3A3D9C-2947-4A66-A787-53B1DFB4EDB2}" destId="{D9FEE536-F17B-487B-982B-D396D54EC53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A3B138-CC69-4726-A12F-E3ABDFF47148}" type="doc">
      <dgm:prSet loTypeId="urn:microsoft.com/office/officeart/2005/8/layout/process2" loCatId="process" qsTypeId="urn:microsoft.com/office/officeart/2005/8/quickstyle/simple3" qsCatId="simple" csTypeId="urn:microsoft.com/office/officeart/2005/8/colors/accent1_1" csCatId="accent1" phldr="1"/>
      <dgm:spPr/>
    </dgm:pt>
    <dgm:pt modelId="{48DEDBEE-06FB-46D8-B0AE-261A4C4B3F51}">
      <dgm:prSet phldrT="[Text]" custT="1"/>
      <dgm:spPr/>
      <dgm:t>
        <a:bodyPr/>
        <a:lstStyle/>
        <a:p>
          <a:r>
            <a:rPr lang="hr-HR" sz="2000" dirty="0" smtClean="0"/>
            <a:t>1. </a:t>
          </a:r>
          <a:r>
            <a:rPr lang="pt-BR" sz="2000" dirty="0" smtClean="0"/>
            <a:t>Identificirati postojeću tržišnu situaciju na tržištu</a:t>
          </a:r>
          <a:endParaRPr lang="hr-HR" sz="2000" dirty="0"/>
        </a:p>
      </dgm:t>
    </dgm:pt>
    <dgm:pt modelId="{6927D000-30B5-4835-A184-AA79B5CEC59D}" type="parTrans" cxnId="{5212FE97-2560-4D1F-976E-C8F692F84F78}">
      <dgm:prSet/>
      <dgm:spPr/>
      <dgm:t>
        <a:bodyPr/>
        <a:lstStyle/>
        <a:p>
          <a:endParaRPr lang="hr-HR"/>
        </a:p>
      </dgm:t>
    </dgm:pt>
    <dgm:pt modelId="{50B586A7-6247-4CF9-ABAB-0640FAFE9184}" type="sibTrans" cxnId="{5212FE97-2560-4D1F-976E-C8F692F84F78}">
      <dgm:prSet/>
      <dgm:spPr/>
      <dgm:t>
        <a:bodyPr/>
        <a:lstStyle/>
        <a:p>
          <a:endParaRPr lang="hr-HR"/>
        </a:p>
      </dgm:t>
    </dgm:pt>
    <dgm:pt modelId="{79C34FCF-9739-410A-A912-F525EF8F2690}">
      <dgm:prSet custT="1"/>
      <dgm:spPr/>
      <dgm:t>
        <a:bodyPr/>
        <a:lstStyle/>
        <a:p>
          <a:r>
            <a:rPr lang="hr-HR" sz="2000" dirty="0" smtClean="0"/>
            <a:t>2. Identificirati kriterije za segmentaciju i opisati potencijalne segmente</a:t>
          </a:r>
          <a:endParaRPr lang="hr-HR" sz="2000" dirty="0"/>
        </a:p>
      </dgm:t>
    </dgm:pt>
    <dgm:pt modelId="{404C4D1A-B782-4B6A-9CAF-6869A1781375}" type="parTrans" cxnId="{35EC1527-468F-460E-9AC8-D2D9C7079C4B}">
      <dgm:prSet/>
      <dgm:spPr/>
      <dgm:t>
        <a:bodyPr/>
        <a:lstStyle/>
        <a:p>
          <a:endParaRPr lang="hr-HR"/>
        </a:p>
      </dgm:t>
    </dgm:pt>
    <dgm:pt modelId="{D9973D13-4580-4F59-ACB5-0E2FDC643391}" type="sibTrans" cxnId="{35EC1527-468F-460E-9AC8-D2D9C7079C4B}">
      <dgm:prSet/>
      <dgm:spPr/>
      <dgm:t>
        <a:bodyPr/>
        <a:lstStyle/>
        <a:p>
          <a:endParaRPr lang="hr-HR"/>
        </a:p>
      </dgm:t>
    </dgm:pt>
    <dgm:pt modelId="{E017FAA7-CACD-4EF8-83E3-0A10BFAF3073}">
      <dgm:prSet custT="1"/>
      <dgm:spPr/>
      <dgm:t>
        <a:bodyPr/>
        <a:lstStyle/>
        <a:p>
          <a:r>
            <a:rPr lang="hr-HR" sz="2000" dirty="0" smtClean="0"/>
            <a:t>3. Vrednovati potencijale svakog segmenta i odabrati ciljni segment ili više njih</a:t>
          </a:r>
          <a:endParaRPr lang="hr-HR" sz="2000" dirty="0"/>
        </a:p>
      </dgm:t>
    </dgm:pt>
    <dgm:pt modelId="{FE638454-900B-4B22-A43C-102AA27C1BE8}" type="parTrans" cxnId="{2BD399C9-82F6-407A-A6CA-00C31D66395F}">
      <dgm:prSet/>
      <dgm:spPr/>
      <dgm:t>
        <a:bodyPr/>
        <a:lstStyle/>
        <a:p>
          <a:endParaRPr lang="hr-HR"/>
        </a:p>
      </dgm:t>
    </dgm:pt>
    <dgm:pt modelId="{7583D198-1659-4C53-9C07-E4F6762AEEDA}" type="sibTrans" cxnId="{2BD399C9-82F6-407A-A6CA-00C31D66395F}">
      <dgm:prSet/>
      <dgm:spPr/>
      <dgm:t>
        <a:bodyPr/>
        <a:lstStyle/>
        <a:p>
          <a:endParaRPr lang="hr-HR"/>
        </a:p>
      </dgm:t>
    </dgm:pt>
    <dgm:pt modelId="{A70ADFBC-AFD0-4B8F-97D2-0C5B44B2DFC4}">
      <dgm:prSet custT="1"/>
      <dgm:spPr/>
      <dgm:t>
        <a:bodyPr/>
        <a:lstStyle/>
        <a:p>
          <a:r>
            <a:rPr lang="hr-HR" sz="2000" dirty="0" smtClean="0"/>
            <a:t>4. </a:t>
          </a:r>
          <a:r>
            <a:rPr lang="it-IT" sz="2000" dirty="0" smtClean="0"/>
            <a:t>Identificirati i oblikovati strategiju POZICIONIRANJA</a:t>
          </a:r>
          <a:endParaRPr lang="hr-HR" sz="2000" dirty="0"/>
        </a:p>
      </dgm:t>
    </dgm:pt>
    <dgm:pt modelId="{9CB9751B-0CFA-4DF9-8D4A-D0B6903FD648}" type="parTrans" cxnId="{07D4F440-F82E-4C00-B449-97151EB8E310}">
      <dgm:prSet/>
      <dgm:spPr/>
      <dgm:t>
        <a:bodyPr/>
        <a:lstStyle/>
        <a:p>
          <a:endParaRPr lang="hr-HR"/>
        </a:p>
      </dgm:t>
    </dgm:pt>
    <dgm:pt modelId="{C6695A8F-749B-475B-8003-171ED355524A}" type="sibTrans" cxnId="{07D4F440-F82E-4C00-B449-97151EB8E310}">
      <dgm:prSet/>
      <dgm:spPr/>
      <dgm:t>
        <a:bodyPr/>
        <a:lstStyle/>
        <a:p>
          <a:endParaRPr lang="hr-HR"/>
        </a:p>
      </dgm:t>
    </dgm:pt>
    <dgm:pt modelId="{CBD10FFF-0D0F-4EE7-AC32-126F1E7AFBDA}">
      <dgm:prSet custT="1"/>
      <dgm:spPr/>
      <dgm:t>
        <a:bodyPr/>
        <a:lstStyle/>
        <a:p>
          <a:r>
            <a:rPr lang="hr-HR" sz="2000" dirty="0" smtClean="0"/>
            <a:t>5. Izabrati i primijeniti odgovarajuću marketinšku strategiju</a:t>
          </a:r>
          <a:endParaRPr lang="hr-HR" sz="2000" dirty="0"/>
        </a:p>
      </dgm:t>
    </dgm:pt>
    <dgm:pt modelId="{3617C0C6-4FC6-4045-80C2-EFBD7D0EE352}" type="parTrans" cxnId="{C5D46432-C3EC-4ABC-A301-2EE4430EBFCA}">
      <dgm:prSet/>
      <dgm:spPr/>
      <dgm:t>
        <a:bodyPr/>
        <a:lstStyle/>
        <a:p>
          <a:endParaRPr lang="hr-HR"/>
        </a:p>
      </dgm:t>
    </dgm:pt>
    <dgm:pt modelId="{9318CBC4-8B60-4F74-8686-A74C0F607FE7}" type="sibTrans" cxnId="{C5D46432-C3EC-4ABC-A301-2EE4430EBFCA}">
      <dgm:prSet/>
      <dgm:spPr/>
      <dgm:t>
        <a:bodyPr/>
        <a:lstStyle/>
        <a:p>
          <a:endParaRPr lang="hr-HR"/>
        </a:p>
      </dgm:t>
    </dgm:pt>
    <dgm:pt modelId="{3FEEA9CC-78CD-4CF1-8F9C-95D77014C49C}" type="pres">
      <dgm:prSet presAssocID="{C1A3B138-CC69-4726-A12F-E3ABDFF47148}" presName="linearFlow" presStyleCnt="0">
        <dgm:presLayoutVars>
          <dgm:resizeHandles val="exact"/>
        </dgm:presLayoutVars>
      </dgm:prSet>
      <dgm:spPr/>
    </dgm:pt>
    <dgm:pt modelId="{973C022C-6E7F-49B8-90F2-55824E95638B}" type="pres">
      <dgm:prSet presAssocID="{48DEDBEE-06FB-46D8-B0AE-261A4C4B3F51}" presName="node" presStyleLbl="node1" presStyleIdx="0" presStyleCnt="5" custScaleX="16750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572EFC4-D3D5-47E8-8A31-9F61478E2ADD}" type="pres">
      <dgm:prSet presAssocID="{50B586A7-6247-4CF9-ABAB-0640FAFE9184}" presName="sibTrans" presStyleLbl="sibTrans2D1" presStyleIdx="0" presStyleCnt="4"/>
      <dgm:spPr/>
    </dgm:pt>
    <dgm:pt modelId="{94ED759A-8574-40FA-BF16-CC7C8B9F7C27}" type="pres">
      <dgm:prSet presAssocID="{50B586A7-6247-4CF9-ABAB-0640FAFE9184}" presName="connectorText" presStyleLbl="sibTrans2D1" presStyleIdx="0" presStyleCnt="4"/>
      <dgm:spPr/>
    </dgm:pt>
    <dgm:pt modelId="{5788C062-9F61-4AF7-BC03-11D3A75EBF26}" type="pres">
      <dgm:prSet presAssocID="{79C34FCF-9739-410A-A912-F525EF8F2690}" presName="node" presStyleLbl="node1" presStyleIdx="1" presStyleCnt="5" custScaleX="167505">
        <dgm:presLayoutVars>
          <dgm:bulletEnabled val="1"/>
        </dgm:presLayoutVars>
      </dgm:prSet>
      <dgm:spPr/>
    </dgm:pt>
    <dgm:pt modelId="{7179F6EB-4FD2-46F7-A325-85887F33AAA7}" type="pres">
      <dgm:prSet presAssocID="{D9973D13-4580-4F59-ACB5-0E2FDC643391}" presName="sibTrans" presStyleLbl="sibTrans2D1" presStyleIdx="1" presStyleCnt="4"/>
      <dgm:spPr/>
    </dgm:pt>
    <dgm:pt modelId="{7A18FA3F-9C5C-4D7B-81BE-B3B3691B896E}" type="pres">
      <dgm:prSet presAssocID="{D9973D13-4580-4F59-ACB5-0E2FDC643391}" presName="connectorText" presStyleLbl="sibTrans2D1" presStyleIdx="1" presStyleCnt="4"/>
      <dgm:spPr/>
    </dgm:pt>
    <dgm:pt modelId="{20E0542A-5D1C-4417-872A-08B36CA2C859}" type="pres">
      <dgm:prSet presAssocID="{E017FAA7-CACD-4EF8-83E3-0A10BFAF3073}" presName="node" presStyleLbl="node1" presStyleIdx="2" presStyleCnt="5" custScaleX="167505">
        <dgm:presLayoutVars>
          <dgm:bulletEnabled val="1"/>
        </dgm:presLayoutVars>
      </dgm:prSet>
      <dgm:spPr/>
    </dgm:pt>
    <dgm:pt modelId="{A1F2D738-E43E-48FD-96DE-9B6FCEA4FDCF}" type="pres">
      <dgm:prSet presAssocID="{7583D198-1659-4C53-9C07-E4F6762AEEDA}" presName="sibTrans" presStyleLbl="sibTrans2D1" presStyleIdx="2" presStyleCnt="4"/>
      <dgm:spPr/>
    </dgm:pt>
    <dgm:pt modelId="{5788C76F-D5A0-4994-8DD0-9594D5441CCC}" type="pres">
      <dgm:prSet presAssocID="{7583D198-1659-4C53-9C07-E4F6762AEEDA}" presName="connectorText" presStyleLbl="sibTrans2D1" presStyleIdx="2" presStyleCnt="4"/>
      <dgm:spPr/>
    </dgm:pt>
    <dgm:pt modelId="{75528040-DFC1-4B86-BD0C-E1B4B753922E}" type="pres">
      <dgm:prSet presAssocID="{A70ADFBC-AFD0-4B8F-97D2-0C5B44B2DFC4}" presName="node" presStyleLbl="node1" presStyleIdx="3" presStyleCnt="5" custScaleX="167505">
        <dgm:presLayoutVars>
          <dgm:bulletEnabled val="1"/>
        </dgm:presLayoutVars>
      </dgm:prSet>
      <dgm:spPr/>
    </dgm:pt>
    <dgm:pt modelId="{FF119D3F-E0BB-484D-B371-409627A50042}" type="pres">
      <dgm:prSet presAssocID="{C6695A8F-749B-475B-8003-171ED355524A}" presName="sibTrans" presStyleLbl="sibTrans2D1" presStyleIdx="3" presStyleCnt="4"/>
      <dgm:spPr/>
    </dgm:pt>
    <dgm:pt modelId="{DB6A1314-6E77-44B6-94DA-6393DA6BBC92}" type="pres">
      <dgm:prSet presAssocID="{C6695A8F-749B-475B-8003-171ED355524A}" presName="connectorText" presStyleLbl="sibTrans2D1" presStyleIdx="3" presStyleCnt="4"/>
      <dgm:spPr/>
    </dgm:pt>
    <dgm:pt modelId="{3679D82E-ACBB-44E2-A643-564DB08EF8B7}" type="pres">
      <dgm:prSet presAssocID="{CBD10FFF-0D0F-4EE7-AC32-126F1E7AFBDA}" presName="node" presStyleLbl="node1" presStyleIdx="4" presStyleCnt="5" custScaleX="167505">
        <dgm:presLayoutVars>
          <dgm:bulletEnabled val="1"/>
        </dgm:presLayoutVars>
      </dgm:prSet>
      <dgm:spPr/>
    </dgm:pt>
  </dgm:ptLst>
  <dgm:cxnLst>
    <dgm:cxn modelId="{E722FDC5-7A73-489F-9905-A2AE341B42FB}" type="presOf" srcId="{CBD10FFF-0D0F-4EE7-AC32-126F1E7AFBDA}" destId="{3679D82E-ACBB-44E2-A643-564DB08EF8B7}" srcOrd="0" destOrd="0" presId="urn:microsoft.com/office/officeart/2005/8/layout/process2"/>
    <dgm:cxn modelId="{C5D46432-C3EC-4ABC-A301-2EE4430EBFCA}" srcId="{C1A3B138-CC69-4726-A12F-E3ABDFF47148}" destId="{CBD10FFF-0D0F-4EE7-AC32-126F1E7AFBDA}" srcOrd="4" destOrd="0" parTransId="{3617C0C6-4FC6-4045-80C2-EFBD7D0EE352}" sibTransId="{9318CBC4-8B60-4F74-8686-A74C0F607FE7}"/>
    <dgm:cxn modelId="{DEBEC06A-6970-4ACB-A9DD-E77DE8197B6D}" type="presOf" srcId="{D9973D13-4580-4F59-ACB5-0E2FDC643391}" destId="{7A18FA3F-9C5C-4D7B-81BE-B3B3691B896E}" srcOrd="1" destOrd="0" presId="urn:microsoft.com/office/officeart/2005/8/layout/process2"/>
    <dgm:cxn modelId="{6BEC7807-94F6-4B46-980A-0A84A0C98F92}" type="presOf" srcId="{C1A3B138-CC69-4726-A12F-E3ABDFF47148}" destId="{3FEEA9CC-78CD-4CF1-8F9C-95D77014C49C}" srcOrd="0" destOrd="0" presId="urn:microsoft.com/office/officeart/2005/8/layout/process2"/>
    <dgm:cxn modelId="{286A8F69-F133-4A61-A994-99F3C6A980FD}" type="presOf" srcId="{E017FAA7-CACD-4EF8-83E3-0A10BFAF3073}" destId="{20E0542A-5D1C-4417-872A-08B36CA2C859}" srcOrd="0" destOrd="0" presId="urn:microsoft.com/office/officeart/2005/8/layout/process2"/>
    <dgm:cxn modelId="{07D4F440-F82E-4C00-B449-97151EB8E310}" srcId="{C1A3B138-CC69-4726-A12F-E3ABDFF47148}" destId="{A70ADFBC-AFD0-4B8F-97D2-0C5B44B2DFC4}" srcOrd="3" destOrd="0" parTransId="{9CB9751B-0CFA-4DF9-8D4A-D0B6903FD648}" sibTransId="{C6695A8F-749B-475B-8003-171ED355524A}"/>
    <dgm:cxn modelId="{8FD05179-F7BB-4205-ACE9-7E8C8166C036}" type="presOf" srcId="{C6695A8F-749B-475B-8003-171ED355524A}" destId="{FF119D3F-E0BB-484D-B371-409627A50042}" srcOrd="0" destOrd="0" presId="urn:microsoft.com/office/officeart/2005/8/layout/process2"/>
    <dgm:cxn modelId="{F2B95498-7F6C-45C5-B7AD-FA64EE58217C}" type="presOf" srcId="{79C34FCF-9739-410A-A912-F525EF8F2690}" destId="{5788C062-9F61-4AF7-BC03-11D3A75EBF26}" srcOrd="0" destOrd="0" presId="urn:microsoft.com/office/officeart/2005/8/layout/process2"/>
    <dgm:cxn modelId="{35EC1527-468F-460E-9AC8-D2D9C7079C4B}" srcId="{C1A3B138-CC69-4726-A12F-E3ABDFF47148}" destId="{79C34FCF-9739-410A-A912-F525EF8F2690}" srcOrd="1" destOrd="0" parTransId="{404C4D1A-B782-4B6A-9CAF-6869A1781375}" sibTransId="{D9973D13-4580-4F59-ACB5-0E2FDC643391}"/>
    <dgm:cxn modelId="{2BD399C9-82F6-407A-A6CA-00C31D66395F}" srcId="{C1A3B138-CC69-4726-A12F-E3ABDFF47148}" destId="{E017FAA7-CACD-4EF8-83E3-0A10BFAF3073}" srcOrd="2" destOrd="0" parTransId="{FE638454-900B-4B22-A43C-102AA27C1BE8}" sibTransId="{7583D198-1659-4C53-9C07-E4F6762AEEDA}"/>
    <dgm:cxn modelId="{629592C5-EED6-49F3-AF0C-994DF148F050}" type="presOf" srcId="{7583D198-1659-4C53-9C07-E4F6762AEEDA}" destId="{A1F2D738-E43E-48FD-96DE-9B6FCEA4FDCF}" srcOrd="0" destOrd="0" presId="urn:microsoft.com/office/officeart/2005/8/layout/process2"/>
    <dgm:cxn modelId="{A6FA7CF0-B901-4186-89B1-0F0CDC770543}" type="presOf" srcId="{C6695A8F-749B-475B-8003-171ED355524A}" destId="{DB6A1314-6E77-44B6-94DA-6393DA6BBC92}" srcOrd="1" destOrd="0" presId="urn:microsoft.com/office/officeart/2005/8/layout/process2"/>
    <dgm:cxn modelId="{9A47A1F0-02C9-4AC3-BB2F-DB0D62A74E0E}" type="presOf" srcId="{D9973D13-4580-4F59-ACB5-0E2FDC643391}" destId="{7179F6EB-4FD2-46F7-A325-85887F33AAA7}" srcOrd="0" destOrd="0" presId="urn:microsoft.com/office/officeart/2005/8/layout/process2"/>
    <dgm:cxn modelId="{5212FE97-2560-4D1F-976E-C8F692F84F78}" srcId="{C1A3B138-CC69-4726-A12F-E3ABDFF47148}" destId="{48DEDBEE-06FB-46D8-B0AE-261A4C4B3F51}" srcOrd="0" destOrd="0" parTransId="{6927D000-30B5-4835-A184-AA79B5CEC59D}" sibTransId="{50B586A7-6247-4CF9-ABAB-0640FAFE9184}"/>
    <dgm:cxn modelId="{873EF3BD-512C-44F8-BE26-9516C57B8EA6}" type="presOf" srcId="{50B586A7-6247-4CF9-ABAB-0640FAFE9184}" destId="{B572EFC4-D3D5-47E8-8A31-9F61478E2ADD}" srcOrd="0" destOrd="0" presId="urn:microsoft.com/office/officeart/2005/8/layout/process2"/>
    <dgm:cxn modelId="{D765E8A6-2A9F-454C-95A7-F8B45DCE8E3A}" type="presOf" srcId="{50B586A7-6247-4CF9-ABAB-0640FAFE9184}" destId="{94ED759A-8574-40FA-BF16-CC7C8B9F7C27}" srcOrd="1" destOrd="0" presId="urn:microsoft.com/office/officeart/2005/8/layout/process2"/>
    <dgm:cxn modelId="{9CA0DAB9-B1D0-496B-93EA-7A34AE0FF2EA}" type="presOf" srcId="{48DEDBEE-06FB-46D8-B0AE-261A4C4B3F51}" destId="{973C022C-6E7F-49B8-90F2-55824E95638B}" srcOrd="0" destOrd="0" presId="urn:microsoft.com/office/officeart/2005/8/layout/process2"/>
    <dgm:cxn modelId="{4075E80B-E629-47D6-92D6-C4E0842DEC13}" type="presOf" srcId="{7583D198-1659-4C53-9C07-E4F6762AEEDA}" destId="{5788C76F-D5A0-4994-8DD0-9594D5441CCC}" srcOrd="1" destOrd="0" presId="urn:microsoft.com/office/officeart/2005/8/layout/process2"/>
    <dgm:cxn modelId="{EEB77042-CF05-44C2-B90E-4CE745D6C464}" type="presOf" srcId="{A70ADFBC-AFD0-4B8F-97D2-0C5B44B2DFC4}" destId="{75528040-DFC1-4B86-BD0C-E1B4B753922E}" srcOrd="0" destOrd="0" presId="urn:microsoft.com/office/officeart/2005/8/layout/process2"/>
    <dgm:cxn modelId="{445CB779-9D84-43E3-9723-833705DC52AD}" type="presParOf" srcId="{3FEEA9CC-78CD-4CF1-8F9C-95D77014C49C}" destId="{973C022C-6E7F-49B8-90F2-55824E95638B}" srcOrd="0" destOrd="0" presId="urn:microsoft.com/office/officeart/2005/8/layout/process2"/>
    <dgm:cxn modelId="{8F9C3ADF-23FA-4C0B-A912-CB6075BA050F}" type="presParOf" srcId="{3FEEA9CC-78CD-4CF1-8F9C-95D77014C49C}" destId="{B572EFC4-D3D5-47E8-8A31-9F61478E2ADD}" srcOrd="1" destOrd="0" presId="urn:microsoft.com/office/officeart/2005/8/layout/process2"/>
    <dgm:cxn modelId="{D133CE02-7BAB-4C80-B0BF-A1412A4B9022}" type="presParOf" srcId="{B572EFC4-D3D5-47E8-8A31-9F61478E2ADD}" destId="{94ED759A-8574-40FA-BF16-CC7C8B9F7C27}" srcOrd="0" destOrd="0" presId="urn:microsoft.com/office/officeart/2005/8/layout/process2"/>
    <dgm:cxn modelId="{8A3107A9-17C8-4F38-82E2-319D223324D6}" type="presParOf" srcId="{3FEEA9CC-78CD-4CF1-8F9C-95D77014C49C}" destId="{5788C062-9F61-4AF7-BC03-11D3A75EBF26}" srcOrd="2" destOrd="0" presId="urn:microsoft.com/office/officeart/2005/8/layout/process2"/>
    <dgm:cxn modelId="{0AA791DC-7A6D-4D58-AD77-00BCD0F500AF}" type="presParOf" srcId="{3FEEA9CC-78CD-4CF1-8F9C-95D77014C49C}" destId="{7179F6EB-4FD2-46F7-A325-85887F33AAA7}" srcOrd="3" destOrd="0" presId="urn:microsoft.com/office/officeart/2005/8/layout/process2"/>
    <dgm:cxn modelId="{0FCDDC82-6DBF-48B0-B9ED-856950D6211F}" type="presParOf" srcId="{7179F6EB-4FD2-46F7-A325-85887F33AAA7}" destId="{7A18FA3F-9C5C-4D7B-81BE-B3B3691B896E}" srcOrd="0" destOrd="0" presId="urn:microsoft.com/office/officeart/2005/8/layout/process2"/>
    <dgm:cxn modelId="{0B93FA0D-8179-4BF8-8E2C-10A8F671AA53}" type="presParOf" srcId="{3FEEA9CC-78CD-4CF1-8F9C-95D77014C49C}" destId="{20E0542A-5D1C-4417-872A-08B36CA2C859}" srcOrd="4" destOrd="0" presId="urn:microsoft.com/office/officeart/2005/8/layout/process2"/>
    <dgm:cxn modelId="{3FDA5585-D438-43EA-B629-646574970069}" type="presParOf" srcId="{3FEEA9CC-78CD-4CF1-8F9C-95D77014C49C}" destId="{A1F2D738-E43E-48FD-96DE-9B6FCEA4FDCF}" srcOrd="5" destOrd="0" presId="urn:microsoft.com/office/officeart/2005/8/layout/process2"/>
    <dgm:cxn modelId="{5D433E1B-438A-4997-94AA-EAAD42E3A3E0}" type="presParOf" srcId="{A1F2D738-E43E-48FD-96DE-9B6FCEA4FDCF}" destId="{5788C76F-D5A0-4994-8DD0-9594D5441CCC}" srcOrd="0" destOrd="0" presId="urn:microsoft.com/office/officeart/2005/8/layout/process2"/>
    <dgm:cxn modelId="{25E09679-9FA0-40FA-9703-6ED1C2E366F5}" type="presParOf" srcId="{3FEEA9CC-78CD-4CF1-8F9C-95D77014C49C}" destId="{75528040-DFC1-4B86-BD0C-E1B4B753922E}" srcOrd="6" destOrd="0" presId="urn:microsoft.com/office/officeart/2005/8/layout/process2"/>
    <dgm:cxn modelId="{B6674CE9-ED21-4B30-9163-C36581FDFC09}" type="presParOf" srcId="{3FEEA9CC-78CD-4CF1-8F9C-95D77014C49C}" destId="{FF119D3F-E0BB-484D-B371-409627A50042}" srcOrd="7" destOrd="0" presId="urn:microsoft.com/office/officeart/2005/8/layout/process2"/>
    <dgm:cxn modelId="{30457929-DBA7-4A6A-9EAD-950DDD845EEB}" type="presParOf" srcId="{FF119D3F-E0BB-484D-B371-409627A50042}" destId="{DB6A1314-6E77-44B6-94DA-6393DA6BBC92}" srcOrd="0" destOrd="0" presId="urn:microsoft.com/office/officeart/2005/8/layout/process2"/>
    <dgm:cxn modelId="{C9FE7BDC-2AA9-45B8-89A4-2919F0AACDBA}" type="presParOf" srcId="{3FEEA9CC-78CD-4CF1-8F9C-95D77014C49C}" destId="{3679D82E-ACBB-44E2-A643-564DB08EF8B7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A3B138-CC69-4726-A12F-E3ABDFF47148}" type="doc">
      <dgm:prSet loTypeId="urn:microsoft.com/office/officeart/2005/8/layout/process2" loCatId="process" qsTypeId="urn:microsoft.com/office/officeart/2005/8/quickstyle/simple3" qsCatId="simple" csTypeId="urn:microsoft.com/office/officeart/2005/8/colors/accent3_1" csCatId="accent3" phldr="1"/>
      <dgm:spPr/>
    </dgm:pt>
    <dgm:pt modelId="{48DEDBEE-06FB-46D8-B0AE-261A4C4B3F51}">
      <dgm:prSet phldrT="[Text]" custT="1"/>
      <dgm:spPr/>
      <dgm:t>
        <a:bodyPr/>
        <a:lstStyle/>
        <a:p>
          <a:r>
            <a:rPr lang="hr-HR" sz="2000" dirty="0" smtClean="0"/>
            <a:t>1. Postojeća tržišna situacija</a:t>
          </a:r>
          <a:endParaRPr lang="hr-HR" sz="2000" dirty="0"/>
        </a:p>
      </dgm:t>
    </dgm:pt>
    <dgm:pt modelId="{6927D000-30B5-4835-A184-AA79B5CEC59D}" type="parTrans" cxnId="{5212FE97-2560-4D1F-976E-C8F692F84F78}">
      <dgm:prSet/>
      <dgm:spPr/>
      <dgm:t>
        <a:bodyPr/>
        <a:lstStyle/>
        <a:p>
          <a:endParaRPr lang="hr-HR"/>
        </a:p>
      </dgm:t>
    </dgm:pt>
    <dgm:pt modelId="{50B586A7-6247-4CF9-ABAB-0640FAFE9184}" type="sibTrans" cxnId="{5212FE97-2560-4D1F-976E-C8F692F84F78}">
      <dgm:prSet/>
      <dgm:spPr/>
      <dgm:t>
        <a:bodyPr/>
        <a:lstStyle/>
        <a:p>
          <a:endParaRPr lang="hr-HR"/>
        </a:p>
      </dgm:t>
    </dgm:pt>
    <dgm:pt modelId="{79C34FCF-9739-410A-A912-F525EF8F2690}">
      <dgm:prSet custT="1"/>
      <dgm:spPr/>
      <dgm:t>
        <a:bodyPr/>
        <a:lstStyle/>
        <a:p>
          <a:r>
            <a:rPr lang="hr-HR" sz="2000" dirty="0" smtClean="0"/>
            <a:t>2. Segmentacija</a:t>
          </a:r>
          <a:endParaRPr lang="hr-HR" sz="2000" dirty="0"/>
        </a:p>
      </dgm:t>
    </dgm:pt>
    <dgm:pt modelId="{404C4D1A-B782-4B6A-9CAF-6869A1781375}" type="parTrans" cxnId="{35EC1527-468F-460E-9AC8-D2D9C7079C4B}">
      <dgm:prSet/>
      <dgm:spPr/>
      <dgm:t>
        <a:bodyPr/>
        <a:lstStyle/>
        <a:p>
          <a:endParaRPr lang="hr-HR"/>
        </a:p>
      </dgm:t>
    </dgm:pt>
    <dgm:pt modelId="{D9973D13-4580-4F59-ACB5-0E2FDC643391}" type="sibTrans" cxnId="{35EC1527-468F-460E-9AC8-D2D9C7079C4B}">
      <dgm:prSet/>
      <dgm:spPr/>
      <dgm:t>
        <a:bodyPr/>
        <a:lstStyle/>
        <a:p>
          <a:endParaRPr lang="hr-HR"/>
        </a:p>
      </dgm:t>
    </dgm:pt>
    <dgm:pt modelId="{E017FAA7-CACD-4EF8-83E3-0A10BFAF3073}">
      <dgm:prSet custT="1"/>
      <dgm:spPr/>
      <dgm:t>
        <a:bodyPr/>
        <a:lstStyle/>
        <a:p>
          <a:r>
            <a:rPr lang="hr-HR" sz="2000" dirty="0" smtClean="0"/>
            <a:t>3. Odabir ciljnog tržišta</a:t>
          </a:r>
          <a:endParaRPr lang="hr-HR" sz="2000" dirty="0"/>
        </a:p>
      </dgm:t>
    </dgm:pt>
    <dgm:pt modelId="{FE638454-900B-4B22-A43C-102AA27C1BE8}" type="parTrans" cxnId="{2BD399C9-82F6-407A-A6CA-00C31D66395F}">
      <dgm:prSet/>
      <dgm:spPr/>
      <dgm:t>
        <a:bodyPr/>
        <a:lstStyle/>
        <a:p>
          <a:endParaRPr lang="hr-HR"/>
        </a:p>
      </dgm:t>
    </dgm:pt>
    <dgm:pt modelId="{7583D198-1659-4C53-9C07-E4F6762AEEDA}" type="sibTrans" cxnId="{2BD399C9-82F6-407A-A6CA-00C31D66395F}">
      <dgm:prSet/>
      <dgm:spPr/>
      <dgm:t>
        <a:bodyPr/>
        <a:lstStyle/>
        <a:p>
          <a:endParaRPr lang="hr-HR"/>
        </a:p>
      </dgm:t>
    </dgm:pt>
    <dgm:pt modelId="{A70ADFBC-AFD0-4B8F-97D2-0C5B44B2DFC4}">
      <dgm:prSet custT="1"/>
      <dgm:spPr/>
      <dgm:t>
        <a:bodyPr/>
        <a:lstStyle/>
        <a:p>
          <a:r>
            <a:rPr lang="hr-HR" sz="2000" dirty="0" smtClean="0"/>
            <a:t>4. Pozicioniranje</a:t>
          </a:r>
          <a:endParaRPr lang="hr-HR" sz="2000" dirty="0"/>
        </a:p>
      </dgm:t>
    </dgm:pt>
    <dgm:pt modelId="{9CB9751B-0CFA-4DF9-8D4A-D0B6903FD648}" type="parTrans" cxnId="{07D4F440-F82E-4C00-B449-97151EB8E310}">
      <dgm:prSet/>
      <dgm:spPr/>
      <dgm:t>
        <a:bodyPr/>
        <a:lstStyle/>
        <a:p>
          <a:endParaRPr lang="hr-HR"/>
        </a:p>
      </dgm:t>
    </dgm:pt>
    <dgm:pt modelId="{C6695A8F-749B-475B-8003-171ED355524A}" type="sibTrans" cxnId="{07D4F440-F82E-4C00-B449-97151EB8E310}">
      <dgm:prSet/>
      <dgm:spPr/>
      <dgm:t>
        <a:bodyPr/>
        <a:lstStyle/>
        <a:p>
          <a:endParaRPr lang="hr-HR"/>
        </a:p>
      </dgm:t>
    </dgm:pt>
    <dgm:pt modelId="{CBD10FFF-0D0F-4EE7-AC32-126F1E7AFBDA}">
      <dgm:prSet custT="1"/>
      <dgm:spPr/>
      <dgm:t>
        <a:bodyPr/>
        <a:lstStyle/>
        <a:p>
          <a:r>
            <a:rPr lang="hr-HR" sz="2000" dirty="0" smtClean="0"/>
            <a:t>5. Odgovarajući marketinški splet</a:t>
          </a:r>
          <a:endParaRPr lang="hr-HR" sz="2000" dirty="0"/>
        </a:p>
      </dgm:t>
    </dgm:pt>
    <dgm:pt modelId="{3617C0C6-4FC6-4045-80C2-EFBD7D0EE352}" type="parTrans" cxnId="{C5D46432-C3EC-4ABC-A301-2EE4430EBFCA}">
      <dgm:prSet/>
      <dgm:spPr/>
      <dgm:t>
        <a:bodyPr/>
        <a:lstStyle/>
        <a:p>
          <a:endParaRPr lang="hr-HR"/>
        </a:p>
      </dgm:t>
    </dgm:pt>
    <dgm:pt modelId="{9318CBC4-8B60-4F74-8686-A74C0F607FE7}" type="sibTrans" cxnId="{C5D46432-C3EC-4ABC-A301-2EE4430EBFCA}">
      <dgm:prSet/>
      <dgm:spPr/>
      <dgm:t>
        <a:bodyPr/>
        <a:lstStyle/>
        <a:p>
          <a:endParaRPr lang="hr-HR"/>
        </a:p>
      </dgm:t>
    </dgm:pt>
    <dgm:pt modelId="{3FEEA9CC-78CD-4CF1-8F9C-95D77014C49C}" type="pres">
      <dgm:prSet presAssocID="{C1A3B138-CC69-4726-A12F-E3ABDFF47148}" presName="linearFlow" presStyleCnt="0">
        <dgm:presLayoutVars>
          <dgm:resizeHandles val="exact"/>
        </dgm:presLayoutVars>
      </dgm:prSet>
      <dgm:spPr/>
    </dgm:pt>
    <dgm:pt modelId="{973C022C-6E7F-49B8-90F2-55824E95638B}" type="pres">
      <dgm:prSet presAssocID="{48DEDBEE-06FB-46D8-B0AE-261A4C4B3F51}" presName="node" presStyleLbl="node1" presStyleIdx="0" presStyleCnt="5" custScaleX="16750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572EFC4-D3D5-47E8-8A31-9F61478E2ADD}" type="pres">
      <dgm:prSet presAssocID="{50B586A7-6247-4CF9-ABAB-0640FAFE9184}" presName="sibTrans" presStyleLbl="sibTrans2D1" presStyleIdx="0" presStyleCnt="4"/>
      <dgm:spPr/>
    </dgm:pt>
    <dgm:pt modelId="{94ED759A-8574-40FA-BF16-CC7C8B9F7C27}" type="pres">
      <dgm:prSet presAssocID="{50B586A7-6247-4CF9-ABAB-0640FAFE9184}" presName="connectorText" presStyleLbl="sibTrans2D1" presStyleIdx="0" presStyleCnt="4"/>
      <dgm:spPr/>
    </dgm:pt>
    <dgm:pt modelId="{5788C062-9F61-4AF7-BC03-11D3A75EBF26}" type="pres">
      <dgm:prSet presAssocID="{79C34FCF-9739-410A-A912-F525EF8F2690}" presName="node" presStyleLbl="node1" presStyleIdx="1" presStyleCnt="5" custScaleX="167505">
        <dgm:presLayoutVars>
          <dgm:bulletEnabled val="1"/>
        </dgm:presLayoutVars>
      </dgm:prSet>
      <dgm:spPr/>
    </dgm:pt>
    <dgm:pt modelId="{7179F6EB-4FD2-46F7-A325-85887F33AAA7}" type="pres">
      <dgm:prSet presAssocID="{D9973D13-4580-4F59-ACB5-0E2FDC643391}" presName="sibTrans" presStyleLbl="sibTrans2D1" presStyleIdx="1" presStyleCnt="4"/>
      <dgm:spPr/>
    </dgm:pt>
    <dgm:pt modelId="{7A18FA3F-9C5C-4D7B-81BE-B3B3691B896E}" type="pres">
      <dgm:prSet presAssocID="{D9973D13-4580-4F59-ACB5-0E2FDC643391}" presName="connectorText" presStyleLbl="sibTrans2D1" presStyleIdx="1" presStyleCnt="4"/>
      <dgm:spPr/>
    </dgm:pt>
    <dgm:pt modelId="{20E0542A-5D1C-4417-872A-08B36CA2C859}" type="pres">
      <dgm:prSet presAssocID="{E017FAA7-CACD-4EF8-83E3-0A10BFAF3073}" presName="node" presStyleLbl="node1" presStyleIdx="2" presStyleCnt="5" custScaleX="167505">
        <dgm:presLayoutVars>
          <dgm:bulletEnabled val="1"/>
        </dgm:presLayoutVars>
      </dgm:prSet>
      <dgm:spPr/>
    </dgm:pt>
    <dgm:pt modelId="{A1F2D738-E43E-48FD-96DE-9B6FCEA4FDCF}" type="pres">
      <dgm:prSet presAssocID="{7583D198-1659-4C53-9C07-E4F6762AEEDA}" presName="sibTrans" presStyleLbl="sibTrans2D1" presStyleIdx="2" presStyleCnt="4"/>
      <dgm:spPr/>
    </dgm:pt>
    <dgm:pt modelId="{5788C76F-D5A0-4994-8DD0-9594D5441CCC}" type="pres">
      <dgm:prSet presAssocID="{7583D198-1659-4C53-9C07-E4F6762AEEDA}" presName="connectorText" presStyleLbl="sibTrans2D1" presStyleIdx="2" presStyleCnt="4"/>
      <dgm:spPr/>
    </dgm:pt>
    <dgm:pt modelId="{75528040-DFC1-4B86-BD0C-E1B4B753922E}" type="pres">
      <dgm:prSet presAssocID="{A70ADFBC-AFD0-4B8F-97D2-0C5B44B2DFC4}" presName="node" presStyleLbl="node1" presStyleIdx="3" presStyleCnt="5" custScaleX="167505">
        <dgm:presLayoutVars>
          <dgm:bulletEnabled val="1"/>
        </dgm:presLayoutVars>
      </dgm:prSet>
      <dgm:spPr/>
    </dgm:pt>
    <dgm:pt modelId="{FF119D3F-E0BB-484D-B371-409627A50042}" type="pres">
      <dgm:prSet presAssocID="{C6695A8F-749B-475B-8003-171ED355524A}" presName="sibTrans" presStyleLbl="sibTrans2D1" presStyleIdx="3" presStyleCnt="4"/>
      <dgm:spPr/>
    </dgm:pt>
    <dgm:pt modelId="{DB6A1314-6E77-44B6-94DA-6393DA6BBC92}" type="pres">
      <dgm:prSet presAssocID="{C6695A8F-749B-475B-8003-171ED355524A}" presName="connectorText" presStyleLbl="sibTrans2D1" presStyleIdx="3" presStyleCnt="4"/>
      <dgm:spPr/>
    </dgm:pt>
    <dgm:pt modelId="{3679D82E-ACBB-44E2-A643-564DB08EF8B7}" type="pres">
      <dgm:prSet presAssocID="{CBD10FFF-0D0F-4EE7-AC32-126F1E7AFBDA}" presName="node" presStyleLbl="node1" presStyleIdx="4" presStyleCnt="5" custScaleX="167505">
        <dgm:presLayoutVars>
          <dgm:bulletEnabled val="1"/>
        </dgm:presLayoutVars>
      </dgm:prSet>
      <dgm:spPr/>
    </dgm:pt>
  </dgm:ptLst>
  <dgm:cxnLst>
    <dgm:cxn modelId="{B77D6B77-206E-43C5-85B3-C8A9B1C24F29}" type="presOf" srcId="{C6695A8F-749B-475B-8003-171ED355524A}" destId="{FF119D3F-E0BB-484D-B371-409627A50042}" srcOrd="0" destOrd="0" presId="urn:microsoft.com/office/officeart/2005/8/layout/process2"/>
    <dgm:cxn modelId="{E484F6DC-4E54-4652-B4E5-42D5BC1D74D6}" type="presOf" srcId="{7583D198-1659-4C53-9C07-E4F6762AEEDA}" destId="{A1F2D738-E43E-48FD-96DE-9B6FCEA4FDCF}" srcOrd="0" destOrd="0" presId="urn:microsoft.com/office/officeart/2005/8/layout/process2"/>
    <dgm:cxn modelId="{9A5ADD10-A5D2-48E4-892A-C5181CAC3F12}" type="presOf" srcId="{7583D198-1659-4C53-9C07-E4F6762AEEDA}" destId="{5788C76F-D5A0-4994-8DD0-9594D5441CCC}" srcOrd="1" destOrd="0" presId="urn:microsoft.com/office/officeart/2005/8/layout/process2"/>
    <dgm:cxn modelId="{375C5375-1C13-4180-BE8B-B8619E561B12}" type="presOf" srcId="{D9973D13-4580-4F59-ACB5-0E2FDC643391}" destId="{7A18FA3F-9C5C-4D7B-81BE-B3B3691B896E}" srcOrd="1" destOrd="0" presId="urn:microsoft.com/office/officeart/2005/8/layout/process2"/>
    <dgm:cxn modelId="{C5D46432-C3EC-4ABC-A301-2EE4430EBFCA}" srcId="{C1A3B138-CC69-4726-A12F-E3ABDFF47148}" destId="{CBD10FFF-0D0F-4EE7-AC32-126F1E7AFBDA}" srcOrd="4" destOrd="0" parTransId="{3617C0C6-4FC6-4045-80C2-EFBD7D0EE352}" sibTransId="{9318CBC4-8B60-4F74-8686-A74C0F607FE7}"/>
    <dgm:cxn modelId="{F63223B9-7013-43A6-802F-3DB1EE2E36F4}" type="presOf" srcId="{50B586A7-6247-4CF9-ABAB-0640FAFE9184}" destId="{B572EFC4-D3D5-47E8-8A31-9F61478E2ADD}" srcOrd="0" destOrd="0" presId="urn:microsoft.com/office/officeart/2005/8/layout/process2"/>
    <dgm:cxn modelId="{5212FE97-2560-4D1F-976E-C8F692F84F78}" srcId="{C1A3B138-CC69-4726-A12F-E3ABDFF47148}" destId="{48DEDBEE-06FB-46D8-B0AE-261A4C4B3F51}" srcOrd="0" destOrd="0" parTransId="{6927D000-30B5-4835-A184-AA79B5CEC59D}" sibTransId="{50B586A7-6247-4CF9-ABAB-0640FAFE9184}"/>
    <dgm:cxn modelId="{0A2BA32E-B871-44DC-AAF0-501CFC6DECFD}" type="presOf" srcId="{79C34FCF-9739-410A-A912-F525EF8F2690}" destId="{5788C062-9F61-4AF7-BC03-11D3A75EBF26}" srcOrd="0" destOrd="0" presId="urn:microsoft.com/office/officeart/2005/8/layout/process2"/>
    <dgm:cxn modelId="{08943682-4AB2-4120-BFF0-17BD1A1BDD7F}" type="presOf" srcId="{C1A3B138-CC69-4726-A12F-E3ABDFF47148}" destId="{3FEEA9CC-78CD-4CF1-8F9C-95D77014C49C}" srcOrd="0" destOrd="0" presId="urn:microsoft.com/office/officeart/2005/8/layout/process2"/>
    <dgm:cxn modelId="{2E0CC6EE-2C89-4F22-BF9D-9241924A80C8}" type="presOf" srcId="{A70ADFBC-AFD0-4B8F-97D2-0C5B44B2DFC4}" destId="{75528040-DFC1-4B86-BD0C-E1B4B753922E}" srcOrd="0" destOrd="0" presId="urn:microsoft.com/office/officeart/2005/8/layout/process2"/>
    <dgm:cxn modelId="{07D4F440-F82E-4C00-B449-97151EB8E310}" srcId="{C1A3B138-CC69-4726-A12F-E3ABDFF47148}" destId="{A70ADFBC-AFD0-4B8F-97D2-0C5B44B2DFC4}" srcOrd="3" destOrd="0" parTransId="{9CB9751B-0CFA-4DF9-8D4A-D0B6903FD648}" sibTransId="{C6695A8F-749B-475B-8003-171ED355524A}"/>
    <dgm:cxn modelId="{FBC3B6CB-99D4-4B36-8CC7-E382F9933106}" type="presOf" srcId="{D9973D13-4580-4F59-ACB5-0E2FDC643391}" destId="{7179F6EB-4FD2-46F7-A325-85887F33AAA7}" srcOrd="0" destOrd="0" presId="urn:microsoft.com/office/officeart/2005/8/layout/process2"/>
    <dgm:cxn modelId="{36E772C1-A945-4A87-8009-9F661B86ABC7}" type="presOf" srcId="{48DEDBEE-06FB-46D8-B0AE-261A4C4B3F51}" destId="{973C022C-6E7F-49B8-90F2-55824E95638B}" srcOrd="0" destOrd="0" presId="urn:microsoft.com/office/officeart/2005/8/layout/process2"/>
    <dgm:cxn modelId="{49090000-0FBD-4A5D-B13C-784904A2C741}" type="presOf" srcId="{E017FAA7-CACD-4EF8-83E3-0A10BFAF3073}" destId="{20E0542A-5D1C-4417-872A-08B36CA2C859}" srcOrd="0" destOrd="0" presId="urn:microsoft.com/office/officeart/2005/8/layout/process2"/>
    <dgm:cxn modelId="{B60CAAC0-BC21-46EA-B67F-8AEE3C63CC9C}" type="presOf" srcId="{50B586A7-6247-4CF9-ABAB-0640FAFE9184}" destId="{94ED759A-8574-40FA-BF16-CC7C8B9F7C27}" srcOrd="1" destOrd="0" presId="urn:microsoft.com/office/officeart/2005/8/layout/process2"/>
    <dgm:cxn modelId="{2BD399C9-82F6-407A-A6CA-00C31D66395F}" srcId="{C1A3B138-CC69-4726-A12F-E3ABDFF47148}" destId="{E017FAA7-CACD-4EF8-83E3-0A10BFAF3073}" srcOrd="2" destOrd="0" parTransId="{FE638454-900B-4B22-A43C-102AA27C1BE8}" sibTransId="{7583D198-1659-4C53-9C07-E4F6762AEEDA}"/>
    <dgm:cxn modelId="{DBCE16A0-A954-40DD-ADB2-967709951778}" type="presOf" srcId="{C6695A8F-749B-475B-8003-171ED355524A}" destId="{DB6A1314-6E77-44B6-94DA-6393DA6BBC92}" srcOrd="1" destOrd="0" presId="urn:microsoft.com/office/officeart/2005/8/layout/process2"/>
    <dgm:cxn modelId="{35EC1527-468F-460E-9AC8-D2D9C7079C4B}" srcId="{C1A3B138-CC69-4726-A12F-E3ABDFF47148}" destId="{79C34FCF-9739-410A-A912-F525EF8F2690}" srcOrd="1" destOrd="0" parTransId="{404C4D1A-B782-4B6A-9CAF-6869A1781375}" sibTransId="{D9973D13-4580-4F59-ACB5-0E2FDC643391}"/>
    <dgm:cxn modelId="{CEFBE660-56A5-49AE-9CEF-B75982C83B3C}" type="presOf" srcId="{CBD10FFF-0D0F-4EE7-AC32-126F1E7AFBDA}" destId="{3679D82E-ACBB-44E2-A643-564DB08EF8B7}" srcOrd="0" destOrd="0" presId="urn:microsoft.com/office/officeart/2005/8/layout/process2"/>
    <dgm:cxn modelId="{0682E423-1685-454E-B701-6EF490E287A8}" type="presParOf" srcId="{3FEEA9CC-78CD-4CF1-8F9C-95D77014C49C}" destId="{973C022C-6E7F-49B8-90F2-55824E95638B}" srcOrd="0" destOrd="0" presId="urn:microsoft.com/office/officeart/2005/8/layout/process2"/>
    <dgm:cxn modelId="{6F64EAFE-B9F9-48A0-A2E4-655FC8F691BA}" type="presParOf" srcId="{3FEEA9CC-78CD-4CF1-8F9C-95D77014C49C}" destId="{B572EFC4-D3D5-47E8-8A31-9F61478E2ADD}" srcOrd="1" destOrd="0" presId="urn:microsoft.com/office/officeart/2005/8/layout/process2"/>
    <dgm:cxn modelId="{8C22298C-AEF7-405B-82E3-A64B6CA58918}" type="presParOf" srcId="{B572EFC4-D3D5-47E8-8A31-9F61478E2ADD}" destId="{94ED759A-8574-40FA-BF16-CC7C8B9F7C27}" srcOrd="0" destOrd="0" presId="urn:microsoft.com/office/officeart/2005/8/layout/process2"/>
    <dgm:cxn modelId="{9150E832-8D6A-403B-997D-75D56C3CBBDE}" type="presParOf" srcId="{3FEEA9CC-78CD-4CF1-8F9C-95D77014C49C}" destId="{5788C062-9F61-4AF7-BC03-11D3A75EBF26}" srcOrd="2" destOrd="0" presId="urn:microsoft.com/office/officeart/2005/8/layout/process2"/>
    <dgm:cxn modelId="{B5F32BAA-C852-4A10-8EC8-77083D0B9D98}" type="presParOf" srcId="{3FEEA9CC-78CD-4CF1-8F9C-95D77014C49C}" destId="{7179F6EB-4FD2-46F7-A325-85887F33AAA7}" srcOrd="3" destOrd="0" presId="urn:microsoft.com/office/officeart/2005/8/layout/process2"/>
    <dgm:cxn modelId="{C7D924A1-D8EA-4AEC-A862-4369DAD3338E}" type="presParOf" srcId="{7179F6EB-4FD2-46F7-A325-85887F33AAA7}" destId="{7A18FA3F-9C5C-4D7B-81BE-B3B3691B896E}" srcOrd="0" destOrd="0" presId="urn:microsoft.com/office/officeart/2005/8/layout/process2"/>
    <dgm:cxn modelId="{0F15935E-21CD-4CA0-A415-98FD21A2B85C}" type="presParOf" srcId="{3FEEA9CC-78CD-4CF1-8F9C-95D77014C49C}" destId="{20E0542A-5D1C-4417-872A-08B36CA2C859}" srcOrd="4" destOrd="0" presId="urn:microsoft.com/office/officeart/2005/8/layout/process2"/>
    <dgm:cxn modelId="{003F0819-0948-44FE-8A28-830A1971B57F}" type="presParOf" srcId="{3FEEA9CC-78CD-4CF1-8F9C-95D77014C49C}" destId="{A1F2D738-E43E-48FD-96DE-9B6FCEA4FDCF}" srcOrd="5" destOrd="0" presId="urn:microsoft.com/office/officeart/2005/8/layout/process2"/>
    <dgm:cxn modelId="{2D9C450D-9C89-4044-A45F-A6E9F7CE680A}" type="presParOf" srcId="{A1F2D738-E43E-48FD-96DE-9B6FCEA4FDCF}" destId="{5788C76F-D5A0-4994-8DD0-9594D5441CCC}" srcOrd="0" destOrd="0" presId="urn:microsoft.com/office/officeart/2005/8/layout/process2"/>
    <dgm:cxn modelId="{EA4CEAD8-A6D0-4ECA-A13C-6548164763A9}" type="presParOf" srcId="{3FEEA9CC-78CD-4CF1-8F9C-95D77014C49C}" destId="{75528040-DFC1-4B86-BD0C-E1B4B753922E}" srcOrd="6" destOrd="0" presId="urn:microsoft.com/office/officeart/2005/8/layout/process2"/>
    <dgm:cxn modelId="{AA12B620-066C-468C-8B67-C7713746011D}" type="presParOf" srcId="{3FEEA9CC-78CD-4CF1-8F9C-95D77014C49C}" destId="{FF119D3F-E0BB-484D-B371-409627A50042}" srcOrd="7" destOrd="0" presId="urn:microsoft.com/office/officeart/2005/8/layout/process2"/>
    <dgm:cxn modelId="{9BE72282-1196-4359-A41B-864D71776799}" type="presParOf" srcId="{FF119D3F-E0BB-484D-B371-409627A50042}" destId="{DB6A1314-6E77-44B6-94DA-6393DA6BBC92}" srcOrd="0" destOrd="0" presId="urn:microsoft.com/office/officeart/2005/8/layout/process2"/>
    <dgm:cxn modelId="{F07EA517-78B7-41F4-95BC-91C23B53672C}" type="presParOf" srcId="{3FEEA9CC-78CD-4CF1-8F9C-95D77014C49C}" destId="{3679D82E-ACBB-44E2-A643-564DB08EF8B7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728481-EE7F-4031-9C29-C54E4486C395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D3685D81-A42D-48F0-A616-63F377B86AA3}">
      <dgm:prSet phldrT="[Text]"/>
      <dgm:spPr/>
      <dgm:t>
        <a:bodyPr/>
        <a:lstStyle/>
        <a:p>
          <a:r>
            <a:rPr lang="hr-HR" dirty="0" smtClean="0"/>
            <a:t>FOKUS STRATEGIJE POZICIONIRANJA</a:t>
          </a:r>
          <a:endParaRPr lang="hr-HR" dirty="0"/>
        </a:p>
      </dgm:t>
    </dgm:pt>
    <dgm:pt modelId="{33015F15-21F9-4677-80B9-12E15FF2E6B8}" type="parTrans" cxnId="{D9758AB3-D9B9-4E07-A486-FEE9CBEADBA0}">
      <dgm:prSet/>
      <dgm:spPr/>
      <dgm:t>
        <a:bodyPr/>
        <a:lstStyle/>
        <a:p>
          <a:endParaRPr lang="hr-HR"/>
        </a:p>
      </dgm:t>
    </dgm:pt>
    <dgm:pt modelId="{0956F33F-4B7F-4276-AFD4-67DA9A946689}" type="sibTrans" cxnId="{D9758AB3-D9B9-4E07-A486-FEE9CBEADBA0}">
      <dgm:prSet/>
      <dgm:spPr/>
      <dgm:t>
        <a:bodyPr/>
        <a:lstStyle/>
        <a:p>
          <a:endParaRPr lang="hr-HR"/>
        </a:p>
      </dgm:t>
    </dgm:pt>
    <dgm:pt modelId="{CF8A34A5-D684-4A36-83C8-69D0841A2FF2}">
      <dgm:prSet phldrT="[Text]"/>
      <dgm:spPr/>
      <dgm:t>
        <a:bodyPr/>
        <a:lstStyle/>
        <a:p>
          <a:r>
            <a:rPr lang="hr-HR" dirty="0" smtClean="0"/>
            <a:t>STVARANJE IMIDŽA TVRTKE</a:t>
          </a:r>
          <a:endParaRPr lang="hr-HR" dirty="0"/>
        </a:p>
      </dgm:t>
    </dgm:pt>
    <dgm:pt modelId="{0AE0B378-37AC-47B2-88C4-3D9B144DF3D7}" type="parTrans" cxnId="{CDD5B870-0C3A-4554-BF14-CACA0E24288E}">
      <dgm:prSet/>
      <dgm:spPr/>
      <dgm:t>
        <a:bodyPr/>
        <a:lstStyle/>
        <a:p>
          <a:endParaRPr lang="hr-HR"/>
        </a:p>
      </dgm:t>
    </dgm:pt>
    <dgm:pt modelId="{0F6C71D5-5B5F-437A-B916-9CFB37831A02}" type="sibTrans" cxnId="{CDD5B870-0C3A-4554-BF14-CACA0E24288E}">
      <dgm:prSet/>
      <dgm:spPr/>
      <dgm:t>
        <a:bodyPr/>
        <a:lstStyle/>
        <a:p>
          <a:endParaRPr lang="hr-HR"/>
        </a:p>
      </dgm:t>
    </dgm:pt>
    <dgm:pt modelId="{759FC7B2-94C5-4C65-8075-52DB7D241015}">
      <dgm:prSet phldrT="[Text]"/>
      <dgm:spPr/>
      <dgm:t>
        <a:bodyPr/>
        <a:lstStyle/>
        <a:p>
          <a:r>
            <a:rPr lang="hr-HR" dirty="0" smtClean="0"/>
            <a:t>KATEGORIJA PROIZVODA</a:t>
          </a:r>
          <a:endParaRPr lang="hr-HR" dirty="0"/>
        </a:p>
      </dgm:t>
    </dgm:pt>
    <dgm:pt modelId="{53C1F508-EA6B-463C-B79A-C77908BF50AD}" type="parTrans" cxnId="{AF23C16D-F25F-4D79-A6DB-28D9D938C7A1}">
      <dgm:prSet/>
      <dgm:spPr/>
      <dgm:t>
        <a:bodyPr/>
        <a:lstStyle/>
        <a:p>
          <a:endParaRPr lang="hr-HR"/>
        </a:p>
      </dgm:t>
    </dgm:pt>
    <dgm:pt modelId="{66970610-9070-4370-8851-64A84F27C590}" type="sibTrans" cxnId="{AF23C16D-F25F-4D79-A6DB-28D9D938C7A1}">
      <dgm:prSet/>
      <dgm:spPr/>
      <dgm:t>
        <a:bodyPr/>
        <a:lstStyle/>
        <a:p>
          <a:endParaRPr lang="hr-HR"/>
        </a:p>
      </dgm:t>
    </dgm:pt>
    <dgm:pt modelId="{FDB8A17C-1BBE-44BA-B2A1-4D8655874177}">
      <dgm:prSet phldrT="[Text]"/>
      <dgm:spPr/>
      <dgm:t>
        <a:bodyPr/>
        <a:lstStyle/>
        <a:p>
          <a:r>
            <a:rPr lang="hr-HR" dirty="0" smtClean="0"/>
            <a:t>LINIJA PROIZVODA</a:t>
          </a:r>
          <a:endParaRPr lang="hr-HR" dirty="0"/>
        </a:p>
      </dgm:t>
    </dgm:pt>
    <dgm:pt modelId="{75CFE358-0D4F-4B41-9DB3-94C34DB129B6}" type="parTrans" cxnId="{E45E6116-19EF-4B98-B18A-9146759D20DA}">
      <dgm:prSet/>
      <dgm:spPr/>
      <dgm:t>
        <a:bodyPr/>
        <a:lstStyle/>
        <a:p>
          <a:endParaRPr lang="hr-HR"/>
        </a:p>
      </dgm:t>
    </dgm:pt>
    <dgm:pt modelId="{88D88457-CA52-40D6-A600-96DCAC08CF66}" type="sibTrans" cxnId="{E45E6116-19EF-4B98-B18A-9146759D20DA}">
      <dgm:prSet/>
      <dgm:spPr/>
      <dgm:t>
        <a:bodyPr/>
        <a:lstStyle/>
        <a:p>
          <a:endParaRPr lang="hr-HR"/>
        </a:p>
      </dgm:t>
    </dgm:pt>
    <dgm:pt modelId="{B453ACF8-89F8-4F5A-8BBF-5D2FBF701695}">
      <dgm:prSet phldrT="[Text]"/>
      <dgm:spPr/>
      <dgm:t>
        <a:bodyPr/>
        <a:lstStyle/>
        <a:p>
          <a:r>
            <a:rPr lang="hr-HR" dirty="0" smtClean="0"/>
            <a:t>MARKA PROIZVODA</a:t>
          </a:r>
          <a:endParaRPr lang="hr-HR" dirty="0"/>
        </a:p>
      </dgm:t>
    </dgm:pt>
    <dgm:pt modelId="{3E09599D-3B25-4458-BBD2-155DF751E4AF}" type="parTrans" cxnId="{AAD19C99-E80D-4CE3-B17C-2FE6ACAC0979}">
      <dgm:prSet/>
      <dgm:spPr/>
      <dgm:t>
        <a:bodyPr/>
        <a:lstStyle/>
        <a:p>
          <a:endParaRPr lang="hr-HR"/>
        </a:p>
      </dgm:t>
    </dgm:pt>
    <dgm:pt modelId="{47AFA4AE-030D-471B-81A2-07DF31DB56E0}" type="sibTrans" cxnId="{AAD19C99-E80D-4CE3-B17C-2FE6ACAC0979}">
      <dgm:prSet/>
      <dgm:spPr/>
      <dgm:t>
        <a:bodyPr/>
        <a:lstStyle/>
        <a:p>
          <a:endParaRPr lang="hr-HR"/>
        </a:p>
      </dgm:t>
    </dgm:pt>
    <dgm:pt modelId="{08A60C5D-3C1E-450C-B050-A6B601B07681}" type="pres">
      <dgm:prSet presAssocID="{E0728481-EE7F-4031-9C29-C54E4486C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F36430-D714-4B5F-998B-BFED3E2E1DD6}" type="pres">
      <dgm:prSet presAssocID="{D3685D81-A42D-48F0-A616-63F377B86AA3}" presName="hierRoot1" presStyleCnt="0">
        <dgm:presLayoutVars>
          <dgm:hierBranch val="init"/>
        </dgm:presLayoutVars>
      </dgm:prSet>
      <dgm:spPr/>
    </dgm:pt>
    <dgm:pt modelId="{DD9E6E72-D6E1-418C-8240-FB9CF22EA342}" type="pres">
      <dgm:prSet presAssocID="{D3685D81-A42D-48F0-A616-63F377B86AA3}" presName="rootComposite1" presStyleCnt="0"/>
      <dgm:spPr/>
    </dgm:pt>
    <dgm:pt modelId="{1BBEC4E0-83A8-43A4-A5EC-F3AB30643F25}" type="pres">
      <dgm:prSet presAssocID="{D3685D81-A42D-48F0-A616-63F377B86AA3}" presName="rootText1" presStyleLbl="node0" presStyleIdx="0" presStyleCnt="1">
        <dgm:presLayoutVars>
          <dgm:chPref val="3"/>
        </dgm:presLayoutVars>
      </dgm:prSet>
      <dgm:spPr/>
    </dgm:pt>
    <dgm:pt modelId="{2EC434E2-4E67-4BBF-BA50-7FFCE1584F81}" type="pres">
      <dgm:prSet presAssocID="{D3685D81-A42D-48F0-A616-63F377B86AA3}" presName="rootConnector1" presStyleLbl="node1" presStyleIdx="0" presStyleCnt="0"/>
      <dgm:spPr/>
    </dgm:pt>
    <dgm:pt modelId="{8D74DD65-BB76-4DC1-ABB0-04AB69C15EE0}" type="pres">
      <dgm:prSet presAssocID="{D3685D81-A42D-48F0-A616-63F377B86AA3}" presName="hierChild2" presStyleCnt="0"/>
      <dgm:spPr/>
    </dgm:pt>
    <dgm:pt modelId="{B02CA56E-73F8-4E8C-B06A-F9BCDD2B9BCF}" type="pres">
      <dgm:prSet presAssocID="{0AE0B378-37AC-47B2-88C4-3D9B144DF3D7}" presName="Name64" presStyleLbl="parChTrans1D2" presStyleIdx="0" presStyleCnt="4"/>
      <dgm:spPr/>
    </dgm:pt>
    <dgm:pt modelId="{D8397DE9-4B5C-4FCE-BDAA-403186039150}" type="pres">
      <dgm:prSet presAssocID="{CF8A34A5-D684-4A36-83C8-69D0841A2FF2}" presName="hierRoot2" presStyleCnt="0">
        <dgm:presLayoutVars>
          <dgm:hierBranch val="init"/>
        </dgm:presLayoutVars>
      </dgm:prSet>
      <dgm:spPr/>
    </dgm:pt>
    <dgm:pt modelId="{7C04FBF2-16BD-4972-A540-1BC605416D21}" type="pres">
      <dgm:prSet presAssocID="{CF8A34A5-D684-4A36-83C8-69D0841A2FF2}" presName="rootComposite" presStyleCnt="0"/>
      <dgm:spPr/>
    </dgm:pt>
    <dgm:pt modelId="{3BDB7E18-BC1C-4E86-9545-322AECF8BDE3}" type="pres">
      <dgm:prSet presAssocID="{CF8A34A5-D684-4A36-83C8-69D0841A2FF2}" presName="rootText" presStyleLbl="node2" presStyleIdx="0" presStyleCnt="4">
        <dgm:presLayoutVars>
          <dgm:chPref val="3"/>
        </dgm:presLayoutVars>
      </dgm:prSet>
      <dgm:spPr/>
    </dgm:pt>
    <dgm:pt modelId="{21EABF6F-C426-46C4-A2BE-EF65090F7DB1}" type="pres">
      <dgm:prSet presAssocID="{CF8A34A5-D684-4A36-83C8-69D0841A2FF2}" presName="rootConnector" presStyleLbl="node2" presStyleIdx="0" presStyleCnt="4"/>
      <dgm:spPr/>
    </dgm:pt>
    <dgm:pt modelId="{43EC74DE-2A25-4BB6-8213-16AFED7D26E0}" type="pres">
      <dgm:prSet presAssocID="{CF8A34A5-D684-4A36-83C8-69D0841A2FF2}" presName="hierChild4" presStyleCnt="0"/>
      <dgm:spPr/>
    </dgm:pt>
    <dgm:pt modelId="{454D26E0-C998-4FB7-9E82-3204C9D60C47}" type="pres">
      <dgm:prSet presAssocID="{CF8A34A5-D684-4A36-83C8-69D0841A2FF2}" presName="hierChild5" presStyleCnt="0"/>
      <dgm:spPr/>
    </dgm:pt>
    <dgm:pt modelId="{3D35AD4B-B363-41A5-92FB-6D3E44DCCE3D}" type="pres">
      <dgm:prSet presAssocID="{53C1F508-EA6B-463C-B79A-C77908BF50AD}" presName="Name64" presStyleLbl="parChTrans1D2" presStyleIdx="1" presStyleCnt="4"/>
      <dgm:spPr/>
    </dgm:pt>
    <dgm:pt modelId="{F1C60873-B376-4A22-8209-856D7F3C4500}" type="pres">
      <dgm:prSet presAssocID="{759FC7B2-94C5-4C65-8075-52DB7D241015}" presName="hierRoot2" presStyleCnt="0">
        <dgm:presLayoutVars>
          <dgm:hierBranch val="init"/>
        </dgm:presLayoutVars>
      </dgm:prSet>
      <dgm:spPr/>
    </dgm:pt>
    <dgm:pt modelId="{37356850-C8ED-478A-BF6C-47E6A0B3431B}" type="pres">
      <dgm:prSet presAssocID="{759FC7B2-94C5-4C65-8075-52DB7D241015}" presName="rootComposite" presStyleCnt="0"/>
      <dgm:spPr/>
    </dgm:pt>
    <dgm:pt modelId="{2C32F42A-D530-4A97-B9AE-0252CF707A3E}" type="pres">
      <dgm:prSet presAssocID="{759FC7B2-94C5-4C65-8075-52DB7D241015}" presName="rootText" presStyleLbl="node2" presStyleIdx="1" presStyleCnt="4">
        <dgm:presLayoutVars>
          <dgm:chPref val="3"/>
        </dgm:presLayoutVars>
      </dgm:prSet>
      <dgm:spPr/>
    </dgm:pt>
    <dgm:pt modelId="{BB7BAFFD-4704-4692-BA98-F2F83AF0B309}" type="pres">
      <dgm:prSet presAssocID="{759FC7B2-94C5-4C65-8075-52DB7D241015}" presName="rootConnector" presStyleLbl="node2" presStyleIdx="1" presStyleCnt="4"/>
      <dgm:spPr/>
    </dgm:pt>
    <dgm:pt modelId="{591D83CA-A842-45C1-86BE-2B0EEF39713D}" type="pres">
      <dgm:prSet presAssocID="{759FC7B2-94C5-4C65-8075-52DB7D241015}" presName="hierChild4" presStyleCnt="0"/>
      <dgm:spPr/>
    </dgm:pt>
    <dgm:pt modelId="{68724EAB-ED67-4027-BA07-67D62A01A30D}" type="pres">
      <dgm:prSet presAssocID="{759FC7B2-94C5-4C65-8075-52DB7D241015}" presName="hierChild5" presStyleCnt="0"/>
      <dgm:spPr/>
    </dgm:pt>
    <dgm:pt modelId="{2210AE27-E6B6-426F-A739-491B14EB23C6}" type="pres">
      <dgm:prSet presAssocID="{75CFE358-0D4F-4B41-9DB3-94C34DB129B6}" presName="Name64" presStyleLbl="parChTrans1D2" presStyleIdx="2" presStyleCnt="4"/>
      <dgm:spPr/>
    </dgm:pt>
    <dgm:pt modelId="{57FD199F-8DB1-470E-91E9-B31987D802C6}" type="pres">
      <dgm:prSet presAssocID="{FDB8A17C-1BBE-44BA-B2A1-4D8655874177}" presName="hierRoot2" presStyleCnt="0">
        <dgm:presLayoutVars>
          <dgm:hierBranch val="init"/>
        </dgm:presLayoutVars>
      </dgm:prSet>
      <dgm:spPr/>
    </dgm:pt>
    <dgm:pt modelId="{3DA4216F-DECC-4999-8BA6-D33F536A208D}" type="pres">
      <dgm:prSet presAssocID="{FDB8A17C-1BBE-44BA-B2A1-4D8655874177}" presName="rootComposite" presStyleCnt="0"/>
      <dgm:spPr/>
    </dgm:pt>
    <dgm:pt modelId="{8B67C429-D9F6-46A7-B36E-1A4F33C03742}" type="pres">
      <dgm:prSet presAssocID="{FDB8A17C-1BBE-44BA-B2A1-4D8655874177}" presName="rootText" presStyleLbl="node2" presStyleIdx="2" presStyleCnt="4">
        <dgm:presLayoutVars>
          <dgm:chPref val="3"/>
        </dgm:presLayoutVars>
      </dgm:prSet>
      <dgm:spPr/>
    </dgm:pt>
    <dgm:pt modelId="{E958FD01-0323-484E-8187-0DBC53BDBDE1}" type="pres">
      <dgm:prSet presAssocID="{FDB8A17C-1BBE-44BA-B2A1-4D8655874177}" presName="rootConnector" presStyleLbl="node2" presStyleIdx="2" presStyleCnt="4"/>
      <dgm:spPr/>
    </dgm:pt>
    <dgm:pt modelId="{A64B2B2F-6AB7-4E96-9BF1-7088DDA08354}" type="pres">
      <dgm:prSet presAssocID="{FDB8A17C-1BBE-44BA-B2A1-4D8655874177}" presName="hierChild4" presStyleCnt="0"/>
      <dgm:spPr/>
    </dgm:pt>
    <dgm:pt modelId="{5D248FE5-0415-4D0C-A6E9-59880D9F4B15}" type="pres">
      <dgm:prSet presAssocID="{FDB8A17C-1BBE-44BA-B2A1-4D8655874177}" presName="hierChild5" presStyleCnt="0"/>
      <dgm:spPr/>
    </dgm:pt>
    <dgm:pt modelId="{CBD55E9B-2EC6-4889-88DE-39CC5698E9CD}" type="pres">
      <dgm:prSet presAssocID="{3E09599D-3B25-4458-BBD2-155DF751E4AF}" presName="Name64" presStyleLbl="parChTrans1D2" presStyleIdx="3" presStyleCnt="4"/>
      <dgm:spPr/>
    </dgm:pt>
    <dgm:pt modelId="{94B84239-11F2-4CAE-AF19-35F211B77FC4}" type="pres">
      <dgm:prSet presAssocID="{B453ACF8-89F8-4F5A-8BBF-5D2FBF701695}" presName="hierRoot2" presStyleCnt="0">
        <dgm:presLayoutVars>
          <dgm:hierBranch val="init"/>
        </dgm:presLayoutVars>
      </dgm:prSet>
      <dgm:spPr/>
    </dgm:pt>
    <dgm:pt modelId="{8802038B-9EE0-4E1D-B781-D0E473297757}" type="pres">
      <dgm:prSet presAssocID="{B453ACF8-89F8-4F5A-8BBF-5D2FBF701695}" presName="rootComposite" presStyleCnt="0"/>
      <dgm:spPr/>
    </dgm:pt>
    <dgm:pt modelId="{A7BDE945-4764-4810-B6BE-4257981B9185}" type="pres">
      <dgm:prSet presAssocID="{B453ACF8-89F8-4F5A-8BBF-5D2FBF701695}" presName="rootText" presStyleLbl="node2" presStyleIdx="3" presStyleCnt="4">
        <dgm:presLayoutVars>
          <dgm:chPref val="3"/>
        </dgm:presLayoutVars>
      </dgm:prSet>
      <dgm:spPr/>
    </dgm:pt>
    <dgm:pt modelId="{F72D5B47-8DB5-4D7C-951A-516243E2DE61}" type="pres">
      <dgm:prSet presAssocID="{B453ACF8-89F8-4F5A-8BBF-5D2FBF701695}" presName="rootConnector" presStyleLbl="node2" presStyleIdx="3" presStyleCnt="4"/>
      <dgm:spPr/>
    </dgm:pt>
    <dgm:pt modelId="{9CF83EEF-FD2B-4D62-A335-DDDC921FAA5F}" type="pres">
      <dgm:prSet presAssocID="{B453ACF8-89F8-4F5A-8BBF-5D2FBF701695}" presName="hierChild4" presStyleCnt="0"/>
      <dgm:spPr/>
    </dgm:pt>
    <dgm:pt modelId="{1B6FA5DF-6B25-47B2-9FD9-150CEEC09502}" type="pres">
      <dgm:prSet presAssocID="{B453ACF8-89F8-4F5A-8BBF-5D2FBF701695}" presName="hierChild5" presStyleCnt="0"/>
      <dgm:spPr/>
    </dgm:pt>
    <dgm:pt modelId="{20833DC5-FF32-43DD-BB76-5F10486EC9DE}" type="pres">
      <dgm:prSet presAssocID="{D3685D81-A42D-48F0-A616-63F377B86AA3}" presName="hierChild3" presStyleCnt="0"/>
      <dgm:spPr/>
    </dgm:pt>
  </dgm:ptLst>
  <dgm:cxnLst>
    <dgm:cxn modelId="{73A69CB9-7C00-4903-B3AF-267E3E7C99CE}" type="presOf" srcId="{FDB8A17C-1BBE-44BA-B2A1-4D8655874177}" destId="{8B67C429-D9F6-46A7-B36E-1A4F33C03742}" srcOrd="0" destOrd="0" presId="urn:microsoft.com/office/officeart/2009/3/layout/HorizontalOrganizationChart"/>
    <dgm:cxn modelId="{753368D7-1E4D-4056-AC10-DEC60E66822D}" type="presOf" srcId="{B453ACF8-89F8-4F5A-8BBF-5D2FBF701695}" destId="{F72D5B47-8DB5-4D7C-951A-516243E2DE61}" srcOrd="1" destOrd="0" presId="urn:microsoft.com/office/officeart/2009/3/layout/HorizontalOrganizationChart"/>
    <dgm:cxn modelId="{915E5902-69AF-44C4-B3EB-F5353D89737A}" type="presOf" srcId="{759FC7B2-94C5-4C65-8075-52DB7D241015}" destId="{BB7BAFFD-4704-4692-BA98-F2F83AF0B309}" srcOrd="1" destOrd="0" presId="urn:microsoft.com/office/officeart/2009/3/layout/HorizontalOrganizationChart"/>
    <dgm:cxn modelId="{6F1D2A1A-EC91-4DE8-B79A-4A6834ACB9D7}" type="presOf" srcId="{53C1F508-EA6B-463C-B79A-C77908BF50AD}" destId="{3D35AD4B-B363-41A5-92FB-6D3E44DCCE3D}" srcOrd="0" destOrd="0" presId="urn:microsoft.com/office/officeart/2009/3/layout/HorizontalOrganizationChart"/>
    <dgm:cxn modelId="{FF7CCB53-56C3-403A-A8A2-50C8E656011B}" type="presOf" srcId="{CF8A34A5-D684-4A36-83C8-69D0841A2FF2}" destId="{3BDB7E18-BC1C-4E86-9545-322AECF8BDE3}" srcOrd="0" destOrd="0" presId="urn:microsoft.com/office/officeart/2009/3/layout/HorizontalOrganizationChart"/>
    <dgm:cxn modelId="{AAD19C99-E80D-4CE3-B17C-2FE6ACAC0979}" srcId="{D3685D81-A42D-48F0-A616-63F377B86AA3}" destId="{B453ACF8-89F8-4F5A-8BBF-5D2FBF701695}" srcOrd="3" destOrd="0" parTransId="{3E09599D-3B25-4458-BBD2-155DF751E4AF}" sibTransId="{47AFA4AE-030D-471B-81A2-07DF31DB56E0}"/>
    <dgm:cxn modelId="{0873A444-998D-41A0-98CD-7F1D1F6514AB}" type="presOf" srcId="{D3685D81-A42D-48F0-A616-63F377B86AA3}" destId="{1BBEC4E0-83A8-43A4-A5EC-F3AB30643F25}" srcOrd="0" destOrd="0" presId="urn:microsoft.com/office/officeart/2009/3/layout/HorizontalOrganizationChart"/>
    <dgm:cxn modelId="{72C98D0F-39A6-4D2D-BFE4-26732EE6AF3B}" type="presOf" srcId="{D3685D81-A42D-48F0-A616-63F377B86AA3}" destId="{2EC434E2-4E67-4BBF-BA50-7FFCE1584F81}" srcOrd="1" destOrd="0" presId="urn:microsoft.com/office/officeart/2009/3/layout/HorizontalOrganizationChart"/>
    <dgm:cxn modelId="{805BF8D4-EFCA-4DDD-8901-B49161D2FD08}" type="presOf" srcId="{75CFE358-0D4F-4B41-9DB3-94C34DB129B6}" destId="{2210AE27-E6B6-426F-A739-491B14EB23C6}" srcOrd="0" destOrd="0" presId="urn:microsoft.com/office/officeart/2009/3/layout/HorizontalOrganizationChart"/>
    <dgm:cxn modelId="{0A795ADC-50C5-4985-82DD-0964F2DA8484}" type="presOf" srcId="{0AE0B378-37AC-47B2-88C4-3D9B144DF3D7}" destId="{B02CA56E-73F8-4E8C-B06A-F9BCDD2B9BCF}" srcOrd="0" destOrd="0" presId="urn:microsoft.com/office/officeart/2009/3/layout/HorizontalOrganizationChart"/>
    <dgm:cxn modelId="{6FA5605F-120F-4A7A-9F66-8F572E5C5CC6}" type="presOf" srcId="{FDB8A17C-1BBE-44BA-B2A1-4D8655874177}" destId="{E958FD01-0323-484E-8187-0DBC53BDBDE1}" srcOrd="1" destOrd="0" presId="urn:microsoft.com/office/officeart/2009/3/layout/HorizontalOrganizationChart"/>
    <dgm:cxn modelId="{D9758AB3-D9B9-4E07-A486-FEE9CBEADBA0}" srcId="{E0728481-EE7F-4031-9C29-C54E4486C395}" destId="{D3685D81-A42D-48F0-A616-63F377B86AA3}" srcOrd="0" destOrd="0" parTransId="{33015F15-21F9-4677-80B9-12E15FF2E6B8}" sibTransId="{0956F33F-4B7F-4276-AFD4-67DA9A946689}"/>
    <dgm:cxn modelId="{CDD5B870-0C3A-4554-BF14-CACA0E24288E}" srcId="{D3685D81-A42D-48F0-A616-63F377B86AA3}" destId="{CF8A34A5-D684-4A36-83C8-69D0841A2FF2}" srcOrd="0" destOrd="0" parTransId="{0AE0B378-37AC-47B2-88C4-3D9B144DF3D7}" sibTransId="{0F6C71D5-5B5F-437A-B916-9CFB37831A02}"/>
    <dgm:cxn modelId="{AF23C16D-F25F-4D79-A6DB-28D9D938C7A1}" srcId="{D3685D81-A42D-48F0-A616-63F377B86AA3}" destId="{759FC7B2-94C5-4C65-8075-52DB7D241015}" srcOrd="1" destOrd="0" parTransId="{53C1F508-EA6B-463C-B79A-C77908BF50AD}" sibTransId="{66970610-9070-4370-8851-64A84F27C590}"/>
    <dgm:cxn modelId="{E45E6116-19EF-4B98-B18A-9146759D20DA}" srcId="{D3685D81-A42D-48F0-A616-63F377B86AA3}" destId="{FDB8A17C-1BBE-44BA-B2A1-4D8655874177}" srcOrd="2" destOrd="0" parTransId="{75CFE358-0D4F-4B41-9DB3-94C34DB129B6}" sibTransId="{88D88457-CA52-40D6-A600-96DCAC08CF66}"/>
    <dgm:cxn modelId="{1DC0AE3D-460E-4A08-8FE4-486DC235E2C9}" type="presOf" srcId="{759FC7B2-94C5-4C65-8075-52DB7D241015}" destId="{2C32F42A-D530-4A97-B9AE-0252CF707A3E}" srcOrd="0" destOrd="0" presId="urn:microsoft.com/office/officeart/2009/3/layout/HorizontalOrganizationChart"/>
    <dgm:cxn modelId="{595651AA-2B64-4B7D-838C-6C946A4C7AD0}" type="presOf" srcId="{3E09599D-3B25-4458-BBD2-155DF751E4AF}" destId="{CBD55E9B-2EC6-4889-88DE-39CC5698E9CD}" srcOrd="0" destOrd="0" presId="urn:microsoft.com/office/officeart/2009/3/layout/HorizontalOrganizationChart"/>
    <dgm:cxn modelId="{87EAA71B-25BE-4A7D-8856-1855EFB2A647}" type="presOf" srcId="{CF8A34A5-D684-4A36-83C8-69D0841A2FF2}" destId="{21EABF6F-C426-46C4-A2BE-EF65090F7DB1}" srcOrd="1" destOrd="0" presId="urn:microsoft.com/office/officeart/2009/3/layout/HorizontalOrganizationChart"/>
    <dgm:cxn modelId="{166B9816-1F9D-4CF9-8C4E-FF36C9E63563}" type="presOf" srcId="{B453ACF8-89F8-4F5A-8BBF-5D2FBF701695}" destId="{A7BDE945-4764-4810-B6BE-4257981B9185}" srcOrd="0" destOrd="0" presId="urn:microsoft.com/office/officeart/2009/3/layout/HorizontalOrganizationChart"/>
    <dgm:cxn modelId="{061CA520-DC36-4C25-8BED-04EAE7F67C5A}" type="presOf" srcId="{E0728481-EE7F-4031-9C29-C54E4486C395}" destId="{08A60C5D-3C1E-450C-B050-A6B601B07681}" srcOrd="0" destOrd="0" presId="urn:microsoft.com/office/officeart/2009/3/layout/HorizontalOrganizationChart"/>
    <dgm:cxn modelId="{E40749AD-3D92-4814-BAF3-A9FAD5A6D2D4}" type="presParOf" srcId="{08A60C5D-3C1E-450C-B050-A6B601B07681}" destId="{64F36430-D714-4B5F-998B-BFED3E2E1DD6}" srcOrd="0" destOrd="0" presId="urn:microsoft.com/office/officeart/2009/3/layout/HorizontalOrganizationChart"/>
    <dgm:cxn modelId="{C80F7C1C-4BA3-4725-B929-E436B3C03752}" type="presParOf" srcId="{64F36430-D714-4B5F-998B-BFED3E2E1DD6}" destId="{DD9E6E72-D6E1-418C-8240-FB9CF22EA342}" srcOrd="0" destOrd="0" presId="urn:microsoft.com/office/officeart/2009/3/layout/HorizontalOrganizationChart"/>
    <dgm:cxn modelId="{9AE72196-D6E3-4FA5-AFE7-5C44CB01A0B8}" type="presParOf" srcId="{DD9E6E72-D6E1-418C-8240-FB9CF22EA342}" destId="{1BBEC4E0-83A8-43A4-A5EC-F3AB30643F25}" srcOrd="0" destOrd="0" presId="urn:microsoft.com/office/officeart/2009/3/layout/HorizontalOrganizationChart"/>
    <dgm:cxn modelId="{009DF016-0703-4C90-8322-37B2E9E4E0F0}" type="presParOf" srcId="{DD9E6E72-D6E1-418C-8240-FB9CF22EA342}" destId="{2EC434E2-4E67-4BBF-BA50-7FFCE1584F81}" srcOrd="1" destOrd="0" presId="urn:microsoft.com/office/officeart/2009/3/layout/HorizontalOrganizationChart"/>
    <dgm:cxn modelId="{B7A01ECD-FC96-4096-A8BE-0882F4B42D72}" type="presParOf" srcId="{64F36430-D714-4B5F-998B-BFED3E2E1DD6}" destId="{8D74DD65-BB76-4DC1-ABB0-04AB69C15EE0}" srcOrd="1" destOrd="0" presId="urn:microsoft.com/office/officeart/2009/3/layout/HorizontalOrganizationChart"/>
    <dgm:cxn modelId="{1E7AE6D3-9F81-4102-9922-A29FCBC888C0}" type="presParOf" srcId="{8D74DD65-BB76-4DC1-ABB0-04AB69C15EE0}" destId="{B02CA56E-73F8-4E8C-B06A-F9BCDD2B9BCF}" srcOrd="0" destOrd="0" presId="urn:microsoft.com/office/officeart/2009/3/layout/HorizontalOrganizationChart"/>
    <dgm:cxn modelId="{508DFFF8-6786-4F39-B296-991DD1C08D2C}" type="presParOf" srcId="{8D74DD65-BB76-4DC1-ABB0-04AB69C15EE0}" destId="{D8397DE9-4B5C-4FCE-BDAA-403186039150}" srcOrd="1" destOrd="0" presId="urn:microsoft.com/office/officeart/2009/3/layout/HorizontalOrganizationChart"/>
    <dgm:cxn modelId="{11C0A8B5-6660-4CA4-840B-0885D6F72031}" type="presParOf" srcId="{D8397DE9-4B5C-4FCE-BDAA-403186039150}" destId="{7C04FBF2-16BD-4972-A540-1BC605416D21}" srcOrd="0" destOrd="0" presId="urn:microsoft.com/office/officeart/2009/3/layout/HorizontalOrganizationChart"/>
    <dgm:cxn modelId="{F32BD30C-7F79-444B-B65F-882CEB09EEF2}" type="presParOf" srcId="{7C04FBF2-16BD-4972-A540-1BC605416D21}" destId="{3BDB7E18-BC1C-4E86-9545-322AECF8BDE3}" srcOrd="0" destOrd="0" presId="urn:microsoft.com/office/officeart/2009/3/layout/HorizontalOrganizationChart"/>
    <dgm:cxn modelId="{0D2A86E8-E456-4791-BE69-5ED5A939706C}" type="presParOf" srcId="{7C04FBF2-16BD-4972-A540-1BC605416D21}" destId="{21EABF6F-C426-46C4-A2BE-EF65090F7DB1}" srcOrd="1" destOrd="0" presId="urn:microsoft.com/office/officeart/2009/3/layout/HorizontalOrganizationChart"/>
    <dgm:cxn modelId="{2BA77543-1FEA-4659-8D44-9B570AC49556}" type="presParOf" srcId="{D8397DE9-4B5C-4FCE-BDAA-403186039150}" destId="{43EC74DE-2A25-4BB6-8213-16AFED7D26E0}" srcOrd="1" destOrd="0" presId="urn:microsoft.com/office/officeart/2009/3/layout/HorizontalOrganizationChart"/>
    <dgm:cxn modelId="{1A487F71-50D4-4E67-BA1D-7A256DEEE648}" type="presParOf" srcId="{D8397DE9-4B5C-4FCE-BDAA-403186039150}" destId="{454D26E0-C998-4FB7-9E82-3204C9D60C47}" srcOrd="2" destOrd="0" presId="urn:microsoft.com/office/officeart/2009/3/layout/HorizontalOrganizationChart"/>
    <dgm:cxn modelId="{4BA5F11B-D246-4D8D-9C50-609990BB9231}" type="presParOf" srcId="{8D74DD65-BB76-4DC1-ABB0-04AB69C15EE0}" destId="{3D35AD4B-B363-41A5-92FB-6D3E44DCCE3D}" srcOrd="2" destOrd="0" presId="urn:microsoft.com/office/officeart/2009/3/layout/HorizontalOrganizationChart"/>
    <dgm:cxn modelId="{B87C1127-7C95-461D-ADD3-7C2620E90C85}" type="presParOf" srcId="{8D74DD65-BB76-4DC1-ABB0-04AB69C15EE0}" destId="{F1C60873-B376-4A22-8209-856D7F3C4500}" srcOrd="3" destOrd="0" presId="urn:microsoft.com/office/officeart/2009/3/layout/HorizontalOrganizationChart"/>
    <dgm:cxn modelId="{A1F113C4-BA8C-4212-9F36-EF5E8E5B34FF}" type="presParOf" srcId="{F1C60873-B376-4A22-8209-856D7F3C4500}" destId="{37356850-C8ED-478A-BF6C-47E6A0B3431B}" srcOrd="0" destOrd="0" presId="urn:microsoft.com/office/officeart/2009/3/layout/HorizontalOrganizationChart"/>
    <dgm:cxn modelId="{3F9797E7-807C-4269-8659-5895372C1586}" type="presParOf" srcId="{37356850-C8ED-478A-BF6C-47E6A0B3431B}" destId="{2C32F42A-D530-4A97-B9AE-0252CF707A3E}" srcOrd="0" destOrd="0" presId="urn:microsoft.com/office/officeart/2009/3/layout/HorizontalOrganizationChart"/>
    <dgm:cxn modelId="{575D482E-B886-4CF4-BA30-A4085E9BEC1A}" type="presParOf" srcId="{37356850-C8ED-478A-BF6C-47E6A0B3431B}" destId="{BB7BAFFD-4704-4692-BA98-F2F83AF0B309}" srcOrd="1" destOrd="0" presId="urn:microsoft.com/office/officeart/2009/3/layout/HorizontalOrganizationChart"/>
    <dgm:cxn modelId="{DF40D59B-C97C-44F9-ACF1-38DB006E8F70}" type="presParOf" srcId="{F1C60873-B376-4A22-8209-856D7F3C4500}" destId="{591D83CA-A842-45C1-86BE-2B0EEF39713D}" srcOrd="1" destOrd="0" presId="urn:microsoft.com/office/officeart/2009/3/layout/HorizontalOrganizationChart"/>
    <dgm:cxn modelId="{C977652C-180B-413D-8845-BB7CD931FCF3}" type="presParOf" srcId="{F1C60873-B376-4A22-8209-856D7F3C4500}" destId="{68724EAB-ED67-4027-BA07-67D62A01A30D}" srcOrd="2" destOrd="0" presId="urn:microsoft.com/office/officeart/2009/3/layout/HorizontalOrganizationChart"/>
    <dgm:cxn modelId="{C0A0F3B0-34B9-4A0B-B97D-2B2074E46B49}" type="presParOf" srcId="{8D74DD65-BB76-4DC1-ABB0-04AB69C15EE0}" destId="{2210AE27-E6B6-426F-A739-491B14EB23C6}" srcOrd="4" destOrd="0" presId="urn:microsoft.com/office/officeart/2009/3/layout/HorizontalOrganizationChart"/>
    <dgm:cxn modelId="{B97C6E59-53CA-472C-A13E-C1EA744AAADE}" type="presParOf" srcId="{8D74DD65-BB76-4DC1-ABB0-04AB69C15EE0}" destId="{57FD199F-8DB1-470E-91E9-B31987D802C6}" srcOrd="5" destOrd="0" presId="urn:microsoft.com/office/officeart/2009/3/layout/HorizontalOrganizationChart"/>
    <dgm:cxn modelId="{FEF6AAEF-FA03-4F65-BA61-8E23367E06E9}" type="presParOf" srcId="{57FD199F-8DB1-470E-91E9-B31987D802C6}" destId="{3DA4216F-DECC-4999-8BA6-D33F536A208D}" srcOrd="0" destOrd="0" presId="urn:microsoft.com/office/officeart/2009/3/layout/HorizontalOrganizationChart"/>
    <dgm:cxn modelId="{635F5BE7-39A5-454E-B47D-D96F3FCB29D7}" type="presParOf" srcId="{3DA4216F-DECC-4999-8BA6-D33F536A208D}" destId="{8B67C429-D9F6-46A7-B36E-1A4F33C03742}" srcOrd="0" destOrd="0" presId="urn:microsoft.com/office/officeart/2009/3/layout/HorizontalOrganizationChart"/>
    <dgm:cxn modelId="{857BD781-2CDB-4957-AD45-F82EFD898E01}" type="presParOf" srcId="{3DA4216F-DECC-4999-8BA6-D33F536A208D}" destId="{E958FD01-0323-484E-8187-0DBC53BDBDE1}" srcOrd="1" destOrd="0" presId="urn:microsoft.com/office/officeart/2009/3/layout/HorizontalOrganizationChart"/>
    <dgm:cxn modelId="{00BBA8B9-7C78-4253-A977-A7F2F5A3454A}" type="presParOf" srcId="{57FD199F-8DB1-470E-91E9-B31987D802C6}" destId="{A64B2B2F-6AB7-4E96-9BF1-7088DDA08354}" srcOrd="1" destOrd="0" presId="urn:microsoft.com/office/officeart/2009/3/layout/HorizontalOrganizationChart"/>
    <dgm:cxn modelId="{41D4A611-D344-414E-9394-DDA208C26AB1}" type="presParOf" srcId="{57FD199F-8DB1-470E-91E9-B31987D802C6}" destId="{5D248FE5-0415-4D0C-A6E9-59880D9F4B15}" srcOrd="2" destOrd="0" presId="urn:microsoft.com/office/officeart/2009/3/layout/HorizontalOrganizationChart"/>
    <dgm:cxn modelId="{BDCF57F6-772F-4E30-B770-A28FCE8AC17E}" type="presParOf" srcId="{8D74DD65-BB76-4DC1-ABB0-04AB69C15EE0}" destId="{CBD55E9B-2EC6-4889-88DE-39CC5698E9CD}" srcOrd="6" destOrd="0" presId="urn:microsoft.com/office/officeart/2009/3/layout/HorizontalOrganizationChart"/>
    <dgm:cxn modelId="{31F743BF-7B2C-48E4-9316-A87BD16B2994}" type="presParOf" srcId="{8D74DD65-BB76-4DC1-ABB0-04AB69C15EE0}" destId="{94B84239-11F2-4CAE-AF19-35F211B77FC4}" srcOrd="7" destOrd="0" presId="urn:microsoft.com/office/officeart/2009/3/layout/HorizontalOrganizationChart"/>
    <dgm:cxn modelId="{8024F472-99EA-4A0C-8CD0-3C408037105D}" type="presParOf" srcId="{94B84239-11F2-4CAE-AF19-35F211B77FC4}" destId="{8802038B-9EE0-4E1D-B781-D0E473297757}" srcOrd="0" destOrd="0" presId="urn:microsoft.com/office/officeart/2009/3/layout/HorizontalOrganizationChart"/>
    <dgm:cxn modelId="{C81ED80E-BA7A-4D51-BFD7-0E60B17D2809}" type="presParOf" srcId="{8802038B-9EE0-4E1D-B781-D0E473297757}" destId="{A7BDE945-4764-4810-B6BE-4257981B9185}" srcOrd="0" destOrd="0" presId="urn:microsoft.com/office/officeart/2009/3/layout/HorizontalOrganizationChart"/>
    <dgm:cxn modelId="{D514F4A1-C6FD-4E46-B07B-0AE4648622A7}" type="presParOf" srcId="{8802038B-9EE0-4E1D-B781-D0E473297757}" destId="{F72D5B47-8DB5-4D7C-951A-516243E2DE61}" srcOrd="1" destOrd="0" presId="urn:microsoft.com/office/officeart/2009/3/layout/HorizontalOrganizationChart"/>
    <dgm:cxn modelId="{761CBA45-4FD2-44A0-BDA3-80A9AA5A5A79}" type="presParOf" srcId="{94B84239-11F2-4CAE-AF19-35F211B77FC4}" destId="{9CF83EEF-FD2B-4D62-A335-DDDC921FAA5F}" srcOrd="1" destOrd="0" presId="urn:microsoft.com/office/officeart/2009/3/layout/HorizontalOrganizationChart"/>
    <dgm:cxn modelId="{5AB43B40-50D1-49D7-9566-A1B0E30DB8D1}" type="presParOf" srcId="{94B84239-11F2-4CAE-AF19-35F211B77FC4}" destId="{1B6FA5DF-6B25-47B2-9FD9-150CEEC09502}" srcOrd="2" destOrd="0" presId="urn:microsoft.com/office/officeart/2009/3/layout/HorizontalOrganizationChart"/>
    <dgm:cxn modelId="{6D13FE98-B42C-4B08-AD04-A57C6CB9BC7A}" type="presParOf" srcId="{64F36430-D714-4B5F-998B-BFED3E2E1DD6}" destId="{20833DC5-FF32-43DD-BB76-5F10486EC9D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BA57FC-79EE-4C4E-B654-9E8A23441DCD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C6FD80D1-203F-403E-BFF9-39BCFE061AEB}">
      <dgm:prSet phldrT="[Text]"/>
      <dgm:spPr/>
      <dgm:t>
        <a:bodyPr/>
        <a:lstStyle/>
        <a:p>
          <a:r>
            <a:rPr lang="hr-HR" dirty="0" smtClean="0"/>
            <a:t>OBILJEŽJA (ATRIBUTI) POZICIONIRANJA</a:t>
          </a:r>
          <a:endParaRPr lang="hr-HR" dirty="0"/>
        </a:p>
      </dgm:t>
    </dgm:pt>
    <dgm:pt modelId="{5649F6A9-BFA2-4038-903F-C0B5DC88C2BE}" type="parTrans" cxnId="{AB400A18-CEDA-4314-B841-13DC7EBAB3C2}">
      <dgm:prSet/>
      <dgm:spPr/>
      <dgm:t>
        <a:bodyPr/>
        <a:lstStyle/>
        <a:p>
          <a:endParaRPr lang="hr-HR"/>
        </a:p>
      </dgm:t>
    </dgm:pt>
    <dgm:pt modelId="{68EEEDFC-6166-47AE-A827-8A72C6F3F69F}" type="sibTrans" cxnId="{AB400A18-CEDA-4314-B841-13DC7EBAB3C2}">
      <dgm:prSet/>
      <dgm:spPr/>
      <dgm:t>
        <a:bodyPr/>
        <a:lstStyle/>
        <a:p>
          <a:endParaRPr lang="hr-HR"/>
        </a:p>
      </dgm:t>
    </dgm:pt>
    <dgm:pt modelId="{4266A022-2C08-4069-AD9A-500BF74FFFEE}">
      <dgm:prSet phldrT="[Text]"/>
      <dgm:spPr/>
      <dgm:t>
        <a:bodyPr/>
        <a:lstStyle/>
        <a:p>
          <a:r>
            <a:rPr lang="hr-HR" dirty="0" smtClean="0"/>
            <a:t>ATRIBUTI PROIZVODA</a:t>
          </a:r>
          <a:endParaRPr lang="hr-HR" dirty="0"/>
        </a:p>
      </dgm:t>
    </dgm:pt>
    <dgm:pt modelId="{FD63A383-08BC-4F4D-A650-7811E6195EFA}" type="parTrans" cxnId="{3329D2D2-1575-4F33-8FA4-3720EB9ECB05}">
      <dgm:prSet/>
      <dgm:spPr/>
      <dgm:t>
        <a:bodyPr/>
        <a:lstStyle/>
        <a:p>
          <a:endParaRPr lang="hr-HR"/>
        </a:p>
      </dgm:t>
    </dgm:pt>
    <dgm:pt modelId="{085351ED-17BF-4ECE-B8D2-3204B9BF5FB3}" type="sibTrans" cxnId="{3329D2D2-1575-4F33-8FA4-3720EB9ECB05}">
      <dgm:prSet/>
      <dgm:spPr/>
      <dgm:t>
        <a:bodyPr/>
        <a:lstStyle/>
        <a:p>
          <a:endParaRPr lang="hr-HR"/>
        </a:p>
      </dgm:t>
    </dgm:pt>
    <dgm:pt modelId="{D8C95864-F3C4-4640-8AA6-DD36924B5E0E}">
      <dgm:prSet phldrT="[Text]"/>
      <dgm:spPr/>
      <dgm:t>
        <a:bodyPr/>
        <a:lstStyle/>
        <a:p>
          <a:r>
            <a:rPr lang="hr-HR" dirty="0" smtClean="0"/>
            <a:t>POGODNOSTI PROIZVODA</a:t>
          </a:r>
          <a:endParaRPr lang="hr-HR" dirty="0"/>
        </a:p>
      </dgm:t>
    </dgm:pt>
    <dgm:pt modelId="{679A1670-4820-4D51-BB97-D8E55DC49F80}" type="parTrans" cxnId="{A0AC5446-29BC-4760-A37B-DD6D14680085}">
      <dgm:prSet/>
      <dgm:spPr/>
      <dgm:t>
        <a:bodyPr/>
        <a:lstStyle/>
        <a:p>
          <a:endParaRPr lang="hr-HR"/>
        </a:p>
      </dgm:t>
    </dgm:pt>
    <dgm:pt modelId="{488C085C-131C-403E-9ACB-708174E0F5CF}" type="sibTrans" cxnId="{A0AC5446-29BC-4760-A37B-DD6D14680085}">
      <dgm:prSet/>
      <dgm:spPr/>
      <dgm:t>
        <a:bodyPr/>
        <a:lstStyle/>
        <a:p>
          <a:endParaRPr lang="hr-HR"/>
        </a:p>
      </dgm:t>
    </dgm:pt>
    <dgm:pt modelId="{F553718F-72C1-446A-B765-61522FFA0376}">
      <dgm:prSet phldrT="[Text]"/>
      <dgm:spPr/>
      <dgm:t>
        <a:bodyPr/>
        <a:lstStyle/>
        <a:p>
          <a:r>
            <a:rPr lang="hr-HR" dirty="0" smtClean="0"/>
            <a:t>SLAVNE OSOBE</a:t>
          </a:r>
          <a:endParaRPr lang="hr-HR" dirty="0"/>
        </a:p>
      </dgm:t>
    </dgm:pt>
    <dgm:pt modelId="{81748890-FB14-4282-A310-BF22BF09AD8F}" type="parTrans" cxnId="{BD65F7B6-BBD8-44A5-BAD7-5A68854E81E3}">
      <dgm:prSet/>
      <dgm:spPr/>
      <dgm:t>
        <a:bodyPr/>
        <a:lstStyle/>
        <a:p>
          <a:endParaRPr lang="hr-HR"/>
        </a:p>
      </dgm:t>
    </dgm:pt>
    <dgm:pt modelId="{AECCB9CD-C5F0-4416-877C-AB2947E4F6A1}" type="sibTrans" cxnId="{BD65F7B6-BBD8-44A5-BAD7-5A68854E81E3}">
      <dgm:prSet/>
      <dgm:spPr/>
      <dgm:t>
        <a:bodyPr/>
        <a:lstStyle/>
        <a:p>
          <a:endParaRPr lang="hr-HR"/>
        </a:p>
      </dgm:t>
    </dgm:pt>
    <dgm:pt modelId="{BE886499-8191-4997-8741-57E712D53849}">
      <dgm:prSet phldrT="[Text]"/>
      <dgm:spPr/>
      <dgm:t>
        <a:bodyPr/>
        <a:lstStyle/>
        <a:p>
          <a:r>
            <a:rPr lang="hr-HR" dirty="0" smtClean="0"/>
            <a:t>PRILIKE U KOJIMA SE KORISTI PROIZVOD</a:t>
          </a:r>
          <a:endParaRPr lang="hr-HR" dirty="0"/>
        </a:p>
      </dgm:t>
    </dgm:pt>
    <dgm:pt modelId="{664F8469-44E0-4572-B61E-5572F7BB2B9E}" type="parTrans" cxnId="{F6B6C40D-A9D3-47DC-87D2-779E81A97A14}">
      <dgm:prSet/>
      <dgm:spPr/>
      <dgm:t>
        <a:bodyPr/>
        <a:lstStyle/>
        <a:p>
          <a:endParaRPr lang="hr-HR"/>
        </a:p>
      </dgm:t>
    </dgm:pt>
    <dgm:pt modelId="{78E8700F-3A61-4835-BD21-C1BD76AF5BD9}" type="sibTrans" cxnId="{F6B6C40D-A9D3-47DC-87D2-779E81A97A14}">
      <dgm:prSet/>
      <dgm:spPr/>
      <dgm:t>
        <a:bodyPr/>
        <a:lstStyle/>
        <a:p>
          <a:endParaRPr lang="hr-HR"/>
        </a:p>
      </dgm:t>
    </dgm:pt>
    <dgm:pt modelId="{B927C1A4-14A1-4250-85A9-7966D6AB26EB}">
      <dgm:prSet phldrT="[Text]"/>
      <dgm:spPr/>
      <dgm:t>
        <a:bodyPr/>
        <a:lstStyle/>
        <a:p>
          <a:r>
            <a:rPr lang="hr-HR" dirty="0" smtClean="0"/>
            <a:t>KORISNICI POMAŽU U POZICIONIRANJU</a:t>
          </a:r>
          <a:endParaRPr lang="hr-HR" dirty="0"/>
        </a:p>
      </dgm:t>
    </dgm:pt>
    <dgm:pt modelId="{C9B61D2C-F33A-4D64-81DA-74D2CFC3DAF5}" type="parTrans" cxnId="{FFA40A06-FB45-44F5-847B-8F57471C36D6}">
      <dgm:prSet/>
      <dgm:spPr/>
      <dgm:t>
        <a:bodyPr/>
        <a:lstStyle/>
        <a:p>
          <a:endParaRPr lang="hr-HR"/>
        </a:p>
      </dgm:t>
    </dgm:pt>
    <dgm:pt modelId="{BE8B3B63-A394-4705-BDC4-69376266F126}" type="sibTrans" cxnId="{FFA40A06-FB45-44F5-847B-8F57471C36D6}">
      <dgm:prSet/>
      <dgm:spPr/>
      <dgm:t>
        <a:bodyPr/>
        <a:lstStyle/>
        <a:p>
          <a:endParaRPr lang="hr-HR"/>
        </a:p>
      </dgm:t>
    </dgm:pt>
    <dgm:pt modelId="{A3861A0D-2E1A-41EF-9125-E773BEDD13E3}">
      <dgm:prSet phldrT="[Text]"/>
      <dgm:spPr/>
      <dgm:t>
        <a:bodyPr/>
        <a:lstStyle/>
        <a:p>
          <a:r>
            <a:rPr lang="hr-HR" dirty="0" smtClean="0"/>
            <a:t>PODRIJETLO</a:t>
          </a:r>
          <a:endParaRPr lang="hr-HR" dirty="0"/>
        </a:p>
      </dgm:t>
    </dgm:pt>
    <dgm:pt modelId="{C429F552-BA0D-419F-B016-13F4025702CC}" type="parTrans" cxnId="{FEB50100-0DBB-4689-B111-B1C4A21A16D5}">
      <dgm:prSet/>
      <dgm:spPr/>
      <dgm:t>
        <a:bodyPr/>
        <a:lstStyle/>
        <a:p>
          <a:endParaRPr lang="hr-HR"/>
        </a:p>
      </dgm:t>
    </dgm:pt>
    <dgm:pt modelId="{ECBE7241-57DA-4B3B-8C8D-613BB74558CE}" type="sibTrans" cxnId="{FEB50100-0DBB-4689-B111-B1C4A21A16D5}">
      <dgm:prSet/>
      <dgm:spPr/>
      <dgm:t>
        <a:bodyPr/>
        <a:lstStyle/>
        <a:p>
          <a:endParaRPr lang="hr-HR"/>
        </a:p>
      </dgm:t>
    </dgm:pt>
    <dgm:pt modelId="{63575690-0309-41E2-8ABD-60F62AAA5EDF}">
      <dgm:prSet phldrT="[Text]"/>
      <dgm:spPr/>
      <dgm:t>
        <a:bodyPr/>
        <a:lstStyle/>
        <a:p>
          <a:r>
            <a:rPr lang="hr-HR" dirty="0" smtClean="0"/>
            <a:t>KONKURENCIJA</a:t>
          </a:r>
          <a:endParaRPr lang="hr-HR" dirty="0"/>
        </a:p>
      </dgm:t>
    </dgm:pt>
    <dgm:pt modelId="{293547B8-8292-4290-BBE5-0032A9FA4484}" type="parTrans" cxnId="{F2C81961-47C5-45A4-AF63-CB229508E842}">
      <dgm:prSet/>
      <dgm:spPr/>
      <dgm:t>
        <a:bodyPr/>
        <a:lstStyle/>
        <a:p>
          <a:endParaRPr lang="hr-HR"/>
        </a:p>
      </dgm:t>
    </dgm:pt>
    <dgm:pt modelId="{A0896D11-DC9A-4B35-B3F6-C5F7BF9FC807}" type="sibTrans" cxnId="{F2C81961-47C5-45A4-AF63-CB229508E842}">
      <dgm:prSet/>
      <dgm:spPr/>
      <dgm:t>
        <a:bodyPr/>
        <a:lstStyle/>
        <a:p>
          <a:endParaRPr lang="hr-HR"/>
        </a:p>
      </dgm:t>
    </dgm:pt>
    <dgm:pt modelId="{5E0053F5-C89D-4E41-AD0A-1471DE279800}" type="pres">
      <dgm:prSet presAssocID="{B8BA57FC-79EE-4C4E-B654-9E8A23441D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BA693-D37B-44D1-8710-AD6643D0ACD9}" type="pres">
      <dgm:prSet presAssocID="{C6FD80D1-203F-403E-BFF9-39BCFE061AEB}" presName="hierRoot1" presStyleCnt="0">
        <dgm:presLayoutVars>
          <dgm:hierBranch val="init"/>
        </dgm:presLayoutVars>
      </dgm:prSet>
      <dgm:spPr/>
    </dgm:pt>
    <dgm:pt modelId="{C4A827D8-4E88-4DF9-B025-12A8BC95FA49}" type="pres">
      <dgm:prSet presAssocID="{C6FD80D1-203F-403E-BFF9-39BCFE061AEB}" presName="rootComposite1" presStyleCnt="0"/>
      <dgm:spPr/>
    </dgm:pt>
    <dgm:pt modelId="{5C84EBB1-4C95-4EED-A515-0C48A63068C5}" type="pres">
      <dgm:prSet presAssocID="{C6FD80D1-203F-403E-BFF9-39BCFE061AEB}" presName="rootText1" presStyleLbl="node0" presStyleIdx="0" presStyleCnt="1" custScaleY="262643">
        <dgm:presLayoutVars>
          <dgm:chPref val="3"/>
        </dgm:presLayoutVars>
      </dgm:prSet>
      <dgm:spPr/>
    </dgm:pt>
    <dgm:pt modelId="{184A3991-5EB5-4ADB-AC7F-0B8BC40F8DB7}" type="pres">
      <dgm:prSet presAssocID="{C6FD80D1-203F-403E-BFF9-39BCFE061AEB}" presName="rootConnector1" presStyleLbl="node1" presStyleIdx="0" presStyleCnt="0"/>
      <dgm:spPr/>
    </dgm:pt>
    <dgm:pt modelId="{4EB6FF4D-05DA-483F-945B-C8B763B3379F}" type="pres">
      <dgm:prSet presAssocID="{C6FD80D1-203F-403E-BFF9-39BCFE061AEB}" presName="hierChild2" presStyleCnt="0"/>
      <dgm:spPr/>
    </dgm:pt>
    <dgm:pt modelId="{B84FDA3F-9714-4169-850C-8B55F25BD526}" type="pres">
      <dgm:prSet presAssocID="{FD63A383-08BC-4F4D-A650-7811E6195EFA}" presName="Name64" presStyleLbl="parChTrans1D2" presStyleIdx="0" presStyleCnt="7"/>
      <dgm:spPr/>
    </dgm:pt>
    <dgm:pt modelId="{0882E710-DF53-471A-A1B7-382853B97EE2}" type="pres">
      <dgm:prSet presAssocID="{4266A022-2C08-4069-AD9A-500BF74FFFEE}" presName="hierRoot2" presStyleCnt="0">
        <dgm:presLayoutVars>
          <dgm:hierBranch val="init"/>
        </dgm:presLayoutVars>
      </dgm:prSet>
      <dgm:spPr/>
    </dgm:pt>
    <dgm:pt modelId="{6205B834-EBDF-4F94-98BB-FC4765D874CF}" type="pres">
      <dgm:prSet presAssocID="{4266A022-2C08-4069-AD9A-500BF74FFFEE}" presName="rootComposite" presStyleCnt="0"/>
      <dgm:spPr/>
    </dgm:pt>
    <dgm:pt modelId="{3ED4A945-CA29-4C78-9997-B38349D9AA52}" type="pres">
      <dgm:prSet presAssocID="{4266A022-2C08-4069-AD9A-500BF74FFFEE}" presName="rootText" presStyleLbl="node2" presStyleIdx="0" presStyleCnt="7">
        <dgm:presLayoutVars>
          <dgm:chPref val="3"/>
        </dgm:presLayoutVars>
      </dgm:prSet>
      <dgm:spPr/>
    </dgm:pt>
    <dgm:pt modelId="{4F34C2F4-A069-4FE2-853C-7CB45223C808}" type="pres">
      <dgm:prSet presAssocID="{4266A022-2C08-4069-AD9A-500BF74FFFEE}" presName="rootConnector" presStyleLbl="node2" presStyleIdx="0" presStyleCnt="7"/>
      <dgm:spPr/>
    </dgm:pt>
    <dgm:pt modelId="{38796DC9-BA9B-4182-81B2-C583B5C049B3}" type="pres">
      <dgm:prSet presAssocID="{4266A022-2C08-4069-AD9A-500BF74FFFEE}" presName="hierChild4" presStyleCnt="0"/>
      <dgm:spPr/>
    </dgm:pt>
    <dgm:pt modelId="{91D4054B-BE71-4EEB-9BAB-D9D9922FD29F}" type="pres">
      <dgm:prSet presAssocID="{4266A022-2C08-4069-AD9A-500BF74FFFEE}" presName="hierChild5" presStyleCnt="0"/>
      <dgm:spPr/>
    </dgm:pt>
    <dgm:pt modelId="{B2A0521E-9BF1-47E9-BEBB-E5CE913A3662}" type="pres">
      <dgm:prSet presAssocID="{679A1670-4820-4D51-BB97-D8E55DC49F80}" presName="Name64" presStyleLbl="parChTrans1D2" presStyleIdx="1" presStyleCnt="7"/>
      <dgm:spPr/>
    </dgm:pt>
    <dgm:pt modelId="{E5EB0E3A-661E-4C22-BCB7-F8F28E0920ED}" type="pres">
      <dgm:prSet presAssocID="{D8C95864-F3C4-4640-8AA6-DD36924B5E0E}" presName="hierRoot2" presStyleCnt="0">
        <dgm:presLayoutVars>
          <dgm:hierBranch val="init"/>
        </dgm:presLayoutVars>
      </dgm:prSet>
      <dgm:spPr/>
    </dgm:pt>
    <dgm:pt modelId="{F6A07D32-0D19-4C3B-A482-41F3E112E175}" type="pres">
      <dgm:prSet presAssocID="{D8C95864-F3C4-4640-8AA6-DD36924B5E0E}" presName="rootComposite" presStyleCnt="0"/>
      <dgm:spPr/>
    </dgm:pt>
    <dgm:pt modelId="{02177520-E634-4A97-BACC-DD634BAF2D30}" type="pres">
      <dgm:prSet presAssocID="{D8C95864-F3C4-4640-8AA6-DD36924B5E0E}" presName="rootText" presStyleLbl="node2" presStyleIdx="1" presStyleCnt="7">
        <dgm:presLayoutVars>
          <dgm:chPref val="3"/>
        </dgm:presLayoutVars>
      </dgm:prSet>
      <dgm:spPr/>
    </dgm:pt>
    <dgm:pt modelId="{704693C3-77A4-4E2B-8B0D-CBD5B83A9BD8}" type="pres">
      <dgm:prSet presAssocID="{D8C95864-F3C4-4640-8AA6-DD36924B5E0E}" presName="rootConnector" presStyleLbl="node2" presStyleIdx="1" presStyleCnt="7"/>
      <dgm:spPr/>
    </dgm:pt>
    <dgm:pt modelId="{4FEA4722-86E1-4F52-A0DA-F815067D520A}" type="pres">
      <dgm:prSet presAssocID="{D8C95864-F3C4-4640-8AA6-DD36924B5E0E}" presName="hierChild4" presStyleCnt="0"/>
      <dgm:spPr/>
    </dgm:pt>
    <dgm:pt modelId="{F952936E-DC3F-44CE-A03F-B516B998B3C0}" type="pres">
      <dgm:prSet presAssocID="{D8C95864-F3C4-4640-8AA6-DD36924B5E0E}" presName="hierChild5" presStyleCnt="0"/>
      <dgm:spPr/>
    </dgm:pt>
    <dgm:pt modelId="{A7ED0B0D-2663-45A8-A699-A2C28871B39E}" type="pres">
      <dgm:prSet presAssocID="{664F8469-44E0-4572-B61E-5572F7BB2B9E}" presName="Name64" presStyleLbl="parChTrans1D2" presStyleIdx="2" presStyleCnt="7"/>
      <dgm:spPr/>
    </dgm:pt>
    <dgm:pt modelId="{A14DE3DA-9250-4DF5-AFF1-19B9A6E97A0D}" type="pres">
      <dgm:prSet presAssocID="{BE886499-8191-4997-8741-57E712D53849}" presName="hierRoot2" presStyleCnt="0">
        <dgm:presLayoutVars>
          <dgm:hierBranch val="init"/>
        </dgm:presLayoutVars>
      </dgm:prSet>
      <dgm:spPr/>
    </dgm:pt>
    <dgm:pt modelId="{0F3239F7-E007-4491-ABAF-5CF1E9369AE6}" type="pres">
      <dgm:prSet presAssocID="{BE886499-8191-4997-8741-57E712D53849}" presName="rootComposite" presStyleCnt="0"/>
      <dgm:spPr/>
    </dgm:pt>
    <dgm:pt modelId="{CA3DE2FA-748F-4AE8-AF19-9047DC7C63EF}" type="pres">
      <dgm:prSet presAssocID="{BE886499-8191-4997-8741-57E712D53849}" presName="rootText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0390809-5660-4F3F-B47E-C3C71A64EA5B}" type="pres">
      <dgm:prSet presAssocID="{BE886499-8191-4997-8741-57E712D53849}" presName="rootConnector" presStyleLbl="node2" presStyleIdx="2" presStyleCnt="7"/>
      <dgm:spPr/>
    </dgm:pt>
    <dgm:pt modelId="{F4C7A819-E2C7-420B-B630-41FBCD293251}" type="pres">
      <dgm:prSet presAssocID="{BE886499-8191-4997-8741-57E712D53849}" presName="hierChild4" presStyleCnt="0"/>
      <dgm:spPr/>
    </dgm:pt>
    <dgm:pt modelId="{C27A8490-238A-4ECB-8CCE-4841C60FFE77}" type="pres">
      <dgm:prSet presAssocID="{BE886499-8191-4997-8741-57E712D53849}" presName="hierChild5" presStyleCnt="0"/>
      <dgm:spPr/>
    </dgm:pt>
    <dgm:pt modelId="{51AEA507-36C8-4C3F-8EC9-C763E41154F1}" type="pres">
      <dgm:prSet presAssocID="{C9B61D2C-F33A-4D64-81DA-74D2CFC3DAF5}" presName="Name64" presStyleLbl="parChTrans1D2" presStyleIdx="3" presStyleCnt="7"/>
      <dgm:spPr/>
    </dgm:pt>
    <dgm:pt modelId="{74F3F961-2C85-4F2C-A2E4-45AB717AB861}" type="pres">
      <dgm:prSet presAssocID="{B927C1A4-14A1-4250-85A9-7966D6AB26EB}" presName="hierRoot2" presStyleCnt="0">
        <dgm:presLayoutVars>
          <dgm:hierBranch val="init"/>
        </dgm:presLayoutVars>
      </dgm:prSet>
      <dgm:spPr/>
    </dgm:pt>
    <dgm:pt modelId="{5C7774A1-1981-430E-A1D6-F13AA1D2ADBB}" type="pres">
      <dgm:prSet presAssocID="{B927C1A4-14A1-4250-85A9-7966D6AB26EB}" presName="rootComposite" presStyleCnt="0"/>
      <dgm:spPr/>
    </dgm:pt>
    <dgm:pt modelId="{9E720756-9C3F-4279-95B6-018AE7E37F03}" type="pres">
      <dgm:prSet presAssocID="{B927C1A4-14A1-4250-85A9-7966D6AB26EB}" presName="rootText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A0A5876-A81F-450F-AC85-EBD96DFC8521}" type="pres">
      <dgm:prSet presAssocID="{B927C1A4-14A1-4250-85A9-7966D6AB26EB}" presName="rootConnector" presStyleLbl="node2" presStyleIdx="3" presStyleCnt="7"/>
      <dgm:spPr/>
    </dgm:pt>
    <dgm:pt modelId="{6FCA1269-9F1F-465B-B5C2-1353BC4269D1}" type="pres">
      <dgm:prSet presAssocID="{B927C1A4-14A1-4250-85A9-7966D6AB26EB}" presName="hierChild4" presStyleCnt="0"/>
      <dgm:spPr/>
    </dgm:pt>
    <dgm:pt modelId="{19C041CC-CE83-498B-8576-7046C29AE0BA}" type="pres">
      <dgm:prSet presAssocID="{B927C1A4-14A1-4250-85A9-7966D6AB26EB}" presName="hierChild5" presStyleCnt="0"/>
      <dgm:spPr/>
    </dgm:pt>
    <dgm:pt modelId="{70C8ED3C-6C2D-44AF-BC31-73ED072EC7C1}" type="pres">
      <dgm:prSet presAssocID="{81748890-FB14-4282-A310-BF22BF09AD8F}" presName="Name64" presStyleLbl="parChTrans1D2" presStyleIdx="4" presStyleCnt="7"/>
      <dgm:spPr/>
    </dgm:pt>
    <dgm:pt modelId="{2C8E7FFA-35BB-4EE4-BDEB-8AEFB10DA126}" type="pres">
      <dgm:prSet presAssocID="{F553718F-72C1-446A-B765-61522FFA0376}" presName="hierRoot2" presStyleCnt="0">
        <dgm:presLayoutVars>
          <dgm:hierBranch val="init"/>
        </dgm:presLayoutVars>
      </dgm:prSet>
      <dgm:spPr/>
    </dgm:pt>
    <dgm:pt modelId="{0BFD2ABB-FAAB-4812-A74C-107B729C4790}" type="pres">
      <dgm:prSet presAssocID="{F553718F-72C1-446A-B765-61522FFA0376}" presName="rootComposite" presStyleCnt="0"/>
      <dgm:spPr/>
    </dgm:pt>
    <dgm:pt modelId="{8E19301D-121B-4AA9-82B2-9E7275708EC3}" type="pres">
      <dgm:prSet presAssocID="{F553718F-72C1-446A-B765-61522FFA0376}" presName="rootText" presStyleLbl="node2" presStyleIdx="4" presStyleCnt="7">
        <dgm:presLayoutVars>
          <dgm:chPref val="3"/>
        </dgm:presLayoutVars>
      </dgm:prSet>
      <dgm:spPr/>
    </dgm:pt>
    <dgm:pt modelId="{9D1066BB-33AF-486C-B750-91D78D534C2A}" type="pres">
      <dgm:prSet presAssocID="{F553718F-72C1-446A-B765-61522FFA0376}" presName="rootConnector" presStyleLbl="node2" presStyleIdx="4" presStyleCnt="7"/>
      <dgm:spPr/>
    </dgm:pt>
    <dgm:pt modelId="{59F8DFB2-11C5-4355-A73D-DA09903D2A0A}" type="pres">
      <dgm:prSet presAssocID="{F553718F-72C1-446A-B765-61522FFA0376}" presName="hierChild4" presStyleCnt="0"/>
      <dgm:spPr/>
    </dgm:pt>
    <dgm:pt modelId="{9D46EA46-75AA-429D-9826-9604BB98B7E4}" type="pres">
      <dgm:prSet presAssocID="{F553718F-72C1-446A-B765-61522FFA0376}" presName="hierChild5" presStyleCnt="0"/>
      <dgm:spPr/>
    </dgm:pt>
    <dgm:pt modelId="{E5C20AA8-3125-4830-9F17-EC3E718413CB}" type="pres">
      <dgm:prSet presAssocID="{C429F552-BA0D-419F-B016-13F4025702CC}" presName="Name64" presStyleLbl="parChTrans1D2" presStyleIdx="5" presStyleCnt="7"/>
      <dgm:spPr/>
    </dgm:pt>
    <dgm:pt modelId="{D6CD5925-771A-4E97-AC1E-B8E95E75D189}" type="pres">
      <dgm:prSet presAssocID="{A3861A0D-2E1A-41EF-9125-E773BEDD13E3}" presName="hierRoot2" presStyleCnt="0">
        <dgm:presLayoutVars>
          <dgm:hierBranch val="init"/>
        </dgm:presLayoutVars>
      </dgm:prSet>
      <dgm:spPr/>
    </dgm:pt>
    <dgm:pt modelId="{C07E83F0-713D-409E-B56F-542A08E57E1D}" type="pres">
      <dgm:prSet presAssocID="{A3861A0D-2E1A-41EF-9125-E773BEDD13E3}" presName="rootComposite" presStyleCnt="0"/>
      <dgm:spPr/>
    </dgm:pt>
    <dgm:pt modelId="{832DB432-F0BE-4202-9BC9-2A7C2F2A508E}" type="pres">
      <dgm:prSet presAssocID="{A3861A0D-2E1A-41EF-9125-E773BEDD13E3}" presName="rootText" presStyleLbl="node2" presStyleIdx="5" presStyleCnt="7">
        <dgm:presLayoutVars>
          <dgm:chPref val="3"/>
        </dgm:presLayoutVars>
      </dgm:prSet>
      <dgm:spPr/>
    </dgm:pt>
    <dgm:pt modelId="{80DD33C7-C878-44D0-8BC9-FAA964C13027}" type="pres">
      <dgm:prSet presAssocID="{A3861A0D-2E1A-41EF-9125-E773BEDD13E3}" presName="rootConnector" presStyleLbl="node2" presStyleIdx="5" presStyleCnt="7"/>
      <dgm:spPr/>
    </dgm:pt>
    <dgm:pt modelId="{67D38043-F66E-4547-A2D5-7599EEB6EF45}" type="pres">
      <dgm:prSet presAssocID="{A3861A0D-2E1A-41EF-9125-E773BEDD13E3}" presName="hierChild4" presStyleCnt="0"/>
      <dgm:spPr/>
    </dgm:pt>
    <dgm:pt modelId="{75C7F8BD-7CFE-4F18-9BC9-6C6AACB2F006}" type="pres">
      <dgm:prSet presAssocID="{A3861A0D-2E1A-41EF-9125-E773BEDD13E3}" presName="hierChild5" presStyleCnt="0"/>
      <dgm:spPr/>
    </dgm:pt>
    <dgm:pt modelId="{E7AEB1C1-B1ED-4A0F-96C9-84ED7312E602}" type="pres">
      <dgm:prSet presAssocID="{293547B8-8292-4290-BBE5-0032A9FA4484}" presName="Name64" presStyleLbl="parChTrans1D2" presStyleIdx="6" presStyleCnt="7"/>
      <dgm:spPr/>
    </dgm:pt>
    <dgm:pt modelId="{463E151F-91EC-4D20-A7A2-A38E149678AD}" type="pres">
      <dgm:prSet presAssocID="{63575690-0309-41E2-8ABD-60F62AAA5EDF}" presName="hierRoot2" presStyleCnt="0">
        <dgm:presLayoutVars>
          <dgm:hierBranch val="init"/>
        </dgm:presLayoutVars>
      </dgm:prSet>
      <dgm:spPr/>
    </dgm:pt>
    <dgm:pt modelId="{DF467126-E2F7-4782-9511-03109F8EA0AD}" type="pres">
      <dgm:prSet presAssocID="{63575690-0309-41E2-8ABD-60F62AAA5EDF}" presName="rootComposite" presStyleCnt="0"/>
      <dgm:spPr/>
    </dgm:pt>
    <dgm:pt modelId="{0DF2831C-5D37-4931-ADF6-41EBF314B0AB}" type="pres">
      <dgm:prSet presAssocID="{63575690-0309-41E2-8ABD-60F62AAA5EDF}" presName="rootText" presStyleLbl="node2" presStyleIdx="6" presStyleCnt="7">
        <dgm:presLayoutVars>
          <dgm:chPref val="3"/>
        </dgm:presLayoutVars>
      </dgm:prSet>
      <dgm:spPr/>
    </dgm:pt>
    <dgm:pt modelId="{A0E9FEB1-33E8-4F5F-945C-DBC9A5D907E9}" type="pres">
      <dgm:prSet presAssocID="{63575690-0309-41E2-8ABD-60F62AAA5EDF}" presName="rootConnector" presStyleLbl="node2" presStyleIdx="6" presStyleCnt="7"/>
      <dgm:spPr/>
    </dgm:pt>
    <dgm:pt modelId="{79768386-D3EC-4C63-AED7-659FFF9CD5C5}" type="pres">
      <dgm:prSet presAssocID="{63575690-0309-41E2-8ABD-60F62AAA5EDF}" presName="hierChild4" presStyleCnt="0"/>
      <dgm:spPr/>
    </dgm:pt>
    <dgm:pt modelId="{59D0C393-97B7-425E-A6FE-0201B2A9A96B}" type="pres">
      <dgm:prSet presAssocID="{63575690-0309-41E2-8ABD-60F62AAA5EDF}" presName="hierChild5" presStyleCnt="0"/>
      <dgm:spPr/>
    </dgm:pt>
    <dgm:pt modelId="{66714F58-03C2-41B5-A57D-5CF99F09ECBA}" type="pres">
      <dgm:prSet presAssocID="{C6FD80D1-203F-403E-BFF9-39BCFE061AEB}" presName="hierChild3" presStyleCnt="0"/>
      <dgm:spPr/>
    </dgm:pt>
  </dgm:ptLst>
  <dgm:cxnLst>
    <dgm:cxn modelId="{A0AC5446-29BC-4760-A37B-DD6D14680085}" srcId="{C6FD80D1-203F-403E-BFF9-39BCFE061AEB}" destId="{D8C95864-F3C4-4640-8AA6-DD36924B5E0E}" srcOrd="1" destOrd="0" parTransId="{679A1670-4820-4D51-BB97-D8E55DC49F80}" sibTransId="{488C085C-131C-403E-9ACB-708174E0F5CF}"/>
    <dgm:cxn modelId="{1AA92B8E-C58F-4FC3-BCB0-F61FFC799BA2}" type="presOf" srcId="{679A1670-4820-4D51-BB97-D8E55DC49F80}" destId="{B2A0521E-9BF1-47E9-BEBB-E5CE913A3662}" srcOrd="0" destOrd="0" presId="urn:microsoft.com/office/officeart/2009/3/layout/HorizontalOrganizationChart"/>
    <dgm:cxn modelId="{8C8190F0-0751-4082-91B5-E1D8FB6DF972}" type="presOf" srcId="{C429F552-BA0D-419F-B016-13F4025702CC}" destId="{E5C20AA8-3125-4830-9F17-EC3E718413CB}" srcOrd="0" destOrd="0" presId="urn:microsoft.com/office/officeart/2009/3/layout/HorizontalOrganizationChart"/>
    <dgm:cxn modelId="{1834A9AE-1BE5-476D-B371-B6388F1A7129}" type="presOf" srcId="{4266A022-2C08-4069-AD9A-500BF74FFFEE}" destId="{4F34C2F4-A069-4FE2-853C-7CB45223C808}" srcOrd="1" destOrd="0" presId="urn:microsoft.com/office/officeart/2009/3/layout/HorizontalOrganizationChart"/>
    <dgm:cxn modelId="{9C00D1D6-C10E-4E33-B5E4-B19E8D2F8F3D}" type="presOf" srcId="{D8C95864-F3C4-4640-8AA6-DD36924B5E0E}" destId="{704693C3-77A4-4E2B-8B0D-CBD5B83A9BD8}" srcOrd="1" destOrd="0" presId="urn:microsoft.com/office/officeart/2009/3/layout/HorizontalOrganizationChart"/>
    <dgm:cxn modelId="{0DCF4A85-45D0-4C16-A7DC-6E75F276A6D0}" type="presOf" srcId="{F553718F-72C1-446A-B765-61522FFA0376}" destId="{9D1066BB-33AF-486C-B750-91D78D534C2A}" srcOrd="1" destOrd="0" presId="urn:microsoft.com/office/officeart/2009/3/layout/HorizontalOrganizationChart"/>
    <dgm:cxn modelId="{A555AB68-C8B0-4D52-A41E-DEE304D869E1}" type="presOf" srcId="{BE886499-8191-4997-8741-57E712D53849}" destId="{00390809-5660-4F3F-B47E-C3C71A64EA5B}" srcOrd="1" destOrd="0" presId="urn:microsoft.com/office/officeart/2009/3/layout/HorizontalOrganizationChart"/>
    <dgm:cxn modelId="{CF501C1C-A2D2-40D2-97F4-D253A2C5870B}" type="presOf" srcId="{C6FD80D1-203F-403E-BFF9-39BCFE061AEB}" destId="{184A3991-5EB5-4ADB-AC7F-0B8BC40F8DB7}" srcOrd="1" destOrd="0" presId="urn:microsoft.com/office/officeart/2009/3/layout/HorizontalOrganizationChart"/>
    <dgm:cxn modelId="{3329D2D2-1575-4F33-8FA4-3720EB9ECB05}" srcId="{C6FD80D1-203F-403E-BFF9-39BCFE061AEB}" destId="{4266A022-2C08-4069-AD9A-500BF74FFFEE}" srcOrd="0" destOrd="0" parTransId="{FD63A383-08BC-4F4D-A650-7811E6195EFA}" sibTransId="{085351ED-17BF-4ECE-B8D2-3204B9BF5FB3}"/>
    <dgm:cxn modelId="{34980DD4-B819-40EC-A15B-7711D649FC87}" type="presOf" srcId="{B927C1A4-14A1-4250-85A9-7966D6AB26EB}" destId="{5A0A5876-A81F-450F-AC85-EBD96DFC8521}" srcOrd="1" destOrd="0" presId="urn:microsoft.com/office/officeart/2009/3/layout/HorizontalOrganizationChart"/>
    <dgm:cxn modelId="{5C72DFAD-C6F8-4FBB-936B-96CDC2231DDE}" type="presOf" srcId="{C6FD80D1-203F-403E-BFF9-39BCFE061AEB}" destId="{5C84EBB1-4C95-4EED-A515-0C48A63068C5}" srcOrd="0" destOrd="0" presId="urn:microsoft.com/office/officeart/2009/3/layout/HorizontalOrganizationChart"/>
    <dgm:cxn modelId="{5007406B-A13F-4856-8948-6AEDF27CDE99}" type="presOf" srcId="{63575690-0309-41E2-8ABD-60F62AAA5EDF}" destId="{0DF2831C-5D37-4931-ADF6-41EBF314B0AB}" srcOrd="0" destOrd="0" presId="urn:microsoft.com/office/officeart/2009/3/layout/HorizontalOrganizationChart"/>
    <dgm:cxn modelId="{F2C81961-47C5-45A4-AF63-CB229508E842}" srcId="{C6FD80D1-203F-403E-BFF9-39BCFE061AEB}" destId="{63575690-0309-41E2-8ABD-60F62AAA5EDF}" srcOrd="6" destOrd="0" parTransId="{293547B8-8292-4290-BBE5-0032A9FA4484}" sibTransId="{A0896D11-DC9A-4B35-B3F6-C5F7BF9FC807}"/>
    <dgm:cxn modelId="{E214F46D-EFE0-4FC1-A799-C787BC27F27F}" type="presOf" srcId="{FD63A383-08BC-4F4D-A650-7811E6195EFA}" destId="{B84FDA3F-9714-4169-850C-8B55F25BD526}" srcOrd="0" destOrd="0" presId="urn:microsoft.com/office/officeart/2009/3/layout/HorizontalOrganizationChart"/>
    <dgm:cxn modelId="{BD65F7B6-BBD8-44A5-BAD7-5A68854E81E3}" srcId="{C6FD80D1-203F-403E-BFF9-39BCFE061AEB}" destId="{F553718F-72C1-446A-B765-61522FFA0376}" srcOrd="4" destOrd="0" parTransId="{81748890-FB14-4282-A310-BF22BF09AD8F}" sibTransId="{AECCB9CD-C5F0-4416-877C-AB2947E4F6A1}"/>
    <dgm:cxn modelId="{FFA40A06-FB45-44F5-847B-8F57471C36D6}" srcId="{C6FD80D1-203F-403E-BFF9-39BCFE061AEB}" destId="{B927C1A4-14A1-4250-85A9-7966D6AB26EB}" srcOrd="3" destOrd="0" parTransId="{C9B61D2C-F33A-4D64-81DA-74D2CFC3DAF5}" sibTransId="{BE8B3B63-A394-4705-BDC4-69376266F126}"/>
    <dgm:cxn modelId="{C0801511-AE4B-4554-9F77-5731FD1DBADB}" type="presOf" srcId="{BE886499-8191-4997-8741-57E712D53849}" destId="{CA3DE2FA-748F-4AE8-AF19-9047DC7C63EF}" srcOrd="0" destOrd="0" presId="urn:microsoft.com/office/officeart/2009/3/layout/HorizontalOrganizationChart"/>
    <dgm:cxn modelId="{AB400A18-CEDA-4314-B841-13DC7EBAB3C2}" srcId="{B8BA57FC-79EE-4C4E-B654-9E8A23441DCD}" destId="{C6FD80D1-203F-403E-BFF9-39BCFE061AEB}" srcOrd="0" destOrd="0" parTransId="{5649F6A9-BFA2-4038-903F-C0B5DC88C2BE}" sibTransId="{68EEEDFC-6166-47AE-A827-8A72C6F3F69F}"/>
    <dgm:cxn modelId="{A75EDF4D-C5C6-4C2B-B162-BCE917698017}" type="presOf" srcId="{63575690-0309-41E2-8ABD-60F62AAA5EDF}" destId="{A0E9FEB1-33E8-4F5F-945C-DBC9A5D907E9}" srcOrd="1" destOrd="0" presId="urn:microsoft.com/office/officeart/2009/3/layout/HorizontalOrganizationChart"/>
    <dgm:cxn modelId="{BA29D75B-A26C-4654-B040-582CB8FE1532}" type="presOf" srcId="{B8BA57FC-79EE-4C4E-B654-9E8A23441DCD}" destId="{5E0053F5-C89D-4E41-AD0A-1471DE279800}" srcOrd="0" destOrd="0" presId="urn:microsoft.com/office/officeart/2009/3/layout/HorizontalOrganizationChart"/>
    <dgm:cxn modelId="{F6B6C40D-A9D3-47DC-87D2-779E81A97A14}" srcId="{C6FD80D1-203F-403E-BFF9-39BCFE061AEB}" destId="{BE886499-8191-4997-8741-57E712D53849}" srcOrd="2" destOrd="0" parTransId="{664F8469-44E0-4572-B61E-5572F7BB2B9E}" sibTransId="{78E8700F-3A61-4835-BD21-C1BD76AF5BD9}"/>
    <dgm:cxn modelId="{1C1D62AD-4C3C-4E9D-B4DC-551CAEFF41C5}" type="presOf" srcId="{293547B8-8292-4290-BBE5-0032A9FA4484}" destId="{E7AEB1C1-B1ED-4A0F-96C9-84ED7312E602}" srcOrd="0" destOrd="0" presId="urn:microsoft.com/office/officeart/2009/3/layout/HorizontalOrganizationChart"/>
    <dgm:cxn modelId="{09F88D10-8DA6-4F0C-8ECD-4EB243EC1CC1}" type="presOf" srcId="{A3861A0D-2E1A-41EF-9125-E773BEDD13E3}" destId="{80DD33C7-C878-44D0-8BC9-FAA964C13027}" srcOrd="1" destOrd="0" presId="urn:microsoft.com/office/officeart/2009/3/layout/HorizontalOrganizationChart"/>
    <dgm:cxn modelId="{BC0519EE-76B9-404C-952C-9C8B9D82BCCD}" type="presOf" srcId="{F553718F-72C1-446A-B765-61522FFA0376}" destId="{8E19301D-121B-4AA9-82B2-9E7275708EC3}" srcOrd="0" destOrd="0" presId="urn:microsoft.com/office/officeart/2009/3/layout/HorizontalOrganizationChart"/>
    <dgm:cxn modelId="{C8B0E9A6-80F9-4B37-8942-54D0501E7A72}" type="presOf" srcId="{B927C1A4-14A1-4250-85A9-7966D6AB26EB}" destId="{9E720756-9C3F-4279-95B6-018AE7E37F03}" srcOrd="0" destOrd="0" presId="urn:microsoft.com/office/officeart/2009/3/layout/HorizontalOrganizationChart"/>
    <dgm:cxn modelId="{FEB50100-0DBB-4689-B111-B1C4A21A16D5}" srcId="{C6FD80D1-203F-403E-BFF9-39BCFE061AEB}" destId="{A3861A0D-2E1A-41EF-9125-E773BEDD13E3}" srcOrd="5" destOrd="0" parTransId="{C429F552-BA0D-419F-B016-13F4025702CC}" sibTransId="{ECBE7241-57DA-4B3B-8C8D-613BB74558CE}"/>
    <dgm:cxn modelId="{49BE0CBC-8CFF-40A9-AA83-85087CEBEB4F}" type="presOf" srcId="{D8C95864-F3C4-4640-8AA6-DD36924B5E0E}" destId="{02177520-E634-4A97-BACC-DD634BAF2D30}" srcOrd="0" destOrd="0" presId="urn:microsoft.com/office/officeart/2009/3/layout/HorizontalOrganizationChart"/>
    <dgm:cxn modelId="{B645724B-7865-4290-908D-9EBA4F7309A7}" type="presOf" srcId="{664F8469-44E0-4572-B61E-5572F7BB2B9E}" destId="{A7ED0B0D-2663-45A8-A699-A2C28871B39E}" srcOrd="0" destOrd="0" presId="urn:microsoft.com/office/officeart/2009/3/layout/HorizontalOrganizationChart"/>
    <dgm:cxn modelId="{6AB25FA1-3175-4BAB-A9B2-E7CD6DFF0FC1}" type="presOf" srcId="{C9B61D2C-F33A-4D64-81DA-74D2CFC3DAF5}" destId="{51AEA507-36C8-4C3F-8EC9-C763E41154F1}" srcOrd="0" destOrd="0" presId="urn:microsoft.com/office/officeart/2009/3/layout/HorizontalOrganizationChart"/>
    <dgm:cxn modelId="{A22F927A-0BFE-4B13-A0DE-25CFC4D03593}" type="presOf" srcId="{4266A022-2C08-4069-AD9A-500BF74FFFEE}" destId="{3ED4A945-CA29-4C78-9997-B38349D9AA52}" srcOrd="0" destOrd="0" presId="urn:microsoft.com/office/officeart/2009/3/layout/HorizontalOrganizationChart"/>
    <dgm:cxn modelId="{87651E3F-E22B-473E-A0A3-8ACBC958951C}" type="presOf" srcId="{A3861A0D-2E1A-41EF-9125-E773BEDD13E3}" destId="{832DB432-F0BE-4202-9BC9-2A7C2F2A508E}" srcOrd="0" destOrd="0" presId="urn:microsoft.com/office/officeart/2009/3/layout/HorizontalOrganizationChart"/>
    <dgm:cxn modelId="{7F110464-199F-44DF-A1EC-B462E7EF45EF}" type="presOf" srcId="{81748890-FB14-4282-A310-BF22BF09AD8F}" destId="{70C8ED3C-6C2D-44AF-BC31-73ED072EC7C1}" srcOrd="0" destOrd="0" presId="urn:microsoft.com/office/officeart/2009/3/layout/HorizontalOrganizationChart"/>
    <dgm:cxn modelId="{C244B18F-ADCC-4238-A312-1934DD844FF3}" type="presParOf" srcId="{5E0053F5-C89D-4E41-AD0A-1471DE279800}" destId="{DECBA693-D37B-44D1-8710-AD6643D0ACD9}" srcOrd="0" destOrd="0" presId="urn:microsoft.com/office/officeart/2009/3/layout/HorizontalOrganizationChart"/>
    <dgm:cxn modelId="{E2EDCC5D-87E0-4C28-8C39-A8E91DC61580}" type="presParOf" srcId="{DECBA693-D37B-44D1-8710-AD6643D0ACD9}" destId="{C4A827D8-4E88-4DF9-B025-12A8BC95FA49}" srcOrd="0" destOrd="0" presId="urn:microsoft.com/office/officeart/2009/3/layout/HorizontalOrganizationChart"/>
    <dgm:cxn modelId="{54130E4C-AB10-4F6A-8BD4-2792F96D2910}" type="presParOf" srcId="{C4A827D8-4E88-4DF9-B025-12A8BC95FA49}" destId="{5C84EBB1-4C95-4EED-A515-0C48A63068C5}" srcOrd="0" destOrd="0" presId="urn:microsoft.com/office/officeart/2009/3/layout/HorizontalOrganizationChart"/>
    <dgm:cxn modelId="{068F3E02-3E49-47CB-917E-ED6FE4023BED}" type="presParOf" srcId="{C4A827D8-4E88-4DF9-B025-12A8BC95FA49}" destId="{184A3991-5EB5-4ADB-AC7F-0B8BC40F8DB7}" srcOrd="1" destOrd="0" presId="urn:microsoft.com/office/officeart/2009/3/layout/HorizontalOrganizationChart"/>
    <dgm:cxn modelId="{1EC83003-3959-4C70-BBEC-8BB300E9E25D}" type="presParOf" srcId="{DECBA693-D37B-44D1-8710-AD6643D0ACD9}" destId="{4EB6FF4D-05DA-483F-945B-C8B763B3379F}" srcOrd="1" destOrd="0" presId="urn:microsoft.com/office/officeart/2009/3/layout/HorizontalOrganizationChart"/>
    <dgm:cxn modelId="{437B6CBC-4D01-4F22-9DB2-B00F780D2ED5}" type="presParOf" srcId="{4EB6FF4D-05DA-483F-945B-C8B763B3379F}" destId="{B84FDA3F-9714-4169-850C-8B55F25BD526}" srcOrd="0" destOrd="0" presId="urn:microsoft.com/office/officeart/2009/3/layout/HorizontalOrganizationChart"/>
    <dgm:cxn modelId="{13C14D65-A962-49D8-9B61-46B78F6DAE34}" type="presParOf" srcId="{4EB6FF4D-05DA-483F-945B-C8B763B3379F}" destId="{0882E710-DF53-471A-A1B7-382853B97EE2}" srcOrd="1" destOrd="0" presId="urn:microsoft.com/office/officeart/2009/3/layout/HorizontalOrganizationChart"/>
    <dgm:cxn modelId="{ED2D5BAE-CD11-4FB6-B5DE-037E558FF869}" type="presParOf" srcId="{0882E710-DF53-471A-A1B7-382853B97EE2}" destId="{6205B834-EBDF-4F94-98BB-FC4765D874CF}" srcOrd="0" destOrd="0" presId="urn:microsoft.com/office/officeart/2009/3/layout/HorizontalOrganizationChart"/>
    <dgm:cxn modelId="{9F77C6CB-B397-4FCA-9AED-88344479F7CE}" type="presParOf" srcId="{6205B834-EBDF-4F94-98BB-FC4765D874CF}" destId="{3ED4A945-CA29-4C78-9997-B38349D9AA52}" srcOrd="0" destOrd="0" presId="urn:microsoft.com/office/officeart/2009/3/layout/HorizontalOrganizationChart"/>
    <dgm:cxn modelId="{F33CF517-0AB7-47BE-B83E-56E710A79D11}" type="presParOf" srcId="{6205B834-EBDF-4F94-98BB-FC4765D874CF}" destId="{4F34C2F4-A069-4FE2-853C-7CB45223C808}" srcOrd="1" destOrd="0" presId="urn:microsoft.com/office/officeart/2009/3/layout/HorizontalOrganizationChart"/>
    <dgm:cxn modelId="{A4674424-620E-4989-91A4-AAEE0EF9D948}" type="presParOf" srcId="{0882E710-DF53-471A-A1B7-382853B97EE2}" destId="{38796DC9-BA9B-4182-81B2-C583B5C049B3}" srcOrd="1" destOrd="0" presId="urn:microsoft.com/office/officeart/2009/3/layout/HorizontalOrganizationChart"/>
    <dgm:cxn modelId="{7FEC8057-8CDC-4AAE-839E-05CEEE633AA4}" type="presParOf" srcId="{0882E710-DF53-471A-A1B7-382853B97EE2}" destId="{91D4054B-BE71-4EEB-9BAB-D9D9922FD29F}" srcOrd="2" destOrd="0" presId="urn:microsoft.com/office/officeart/2009/3/layout/HorizontalOrganizationChart"/>
    <dgm:cxn modelId="{71DFC208-4298-489C-A1B7-A4FA7F317AD3}" type="presParOf" srcId="{4EB6FF4D-05DA-483F-945B-C8B763B3379F}" destId="{B2A0521E-9BF1-47E9-BEBB-E5CE913A3662}" srcOrd="2" destOrd="0" presId="urn:microsoft.com/office/officeart/2009/3/layout/HorizontalOrganizationChart"/>
    <dgm:cxn modelId="{9F594F1F-3C99-4882-ADF5-D831AE9C6597}" type="presParOf" srcId="{4EB6FF4D-05DA-483F-945B-C8B763B3379F}" destId="{E5EB0E3A-661E-4C22-BCB7-F8F28E0920ED}" srcOrd="3" destOrd="0" presId="urn:microsoft.com/office/officeart/2009/3/layout/HorizontalOrganizationChart"/>
    <dgm:cxn modelId="{C4E3B067-F436-4981-A32F-96EA056CA90E}" type="presParOf" srcId="{E5EB0E3A-661E-4C22-BCB7-F8F28E0920ED}" destId="{F6A07D32-0D19-4C3B-A482-41F3E112E175}" srcOrd="0" destOrd="0" presId="urn:microsoft.com/office/officeart/2009/3/layout/HorizontalOrganizationChart"/>
    <dgm:cxn modelId="{6BC70230-2CA8-486F-9DF0-E41DECC08A03}" type="presParOf" srcId="{F6A07D32-0D19-4C3B-A482-41F3E112E175}" destId="{02177520-E634-4A97-BACC-DD634BAF2D30}" srcOrd="0" destOrd="0" presId="urn:microsoft.com/office/officeart/2009/3/layout/HorizontalOrganizationChart"/>
    <dgm:cxn modelId="{F74D2F48-CFB0-4605-B527-6D37B3882136}" type="presParOf" srcId="{F6A07D32-0D19-4C3B-A482-41F3E112E175}" destId="{704693C3-77A4-4E2B-8B0D-CBD5B83A9BD8}" srcOrd="1" destOrd="0" presId="urn:microsoft.com/office/officeart/2009/3/layout/HorizontalOrganizationChart"/>
    <dgm:cxn modelId="{EC9966EC-5A0E-4A86-A9B1-7071195860BB}" type="presParOf" srcId="{E5EB0E3A-661E-4C22-BCB7-F8F28E0920ED}" destId="{4FEA4722-86E1-4F52-A0DA-F815067D520A}" srcOrd="1" destOrd="0" presId="urn:microsoft.com/office/officeart/2009/3/layout/HorizontalOrganizationChart"/>
    <dgm:cxn modelId="{87FD3358-C216-4A0B-BE13-8F81D2A631B9}" type="presParOf" srcId="{E5EB0E3A-661E-4C22-BCB7-F8F28E0920ED}" destId="{F952936E-DC3F-44CE-A03F-B516B998B3C0}" srcOrd="2" destOrd="0" presId="urn:microsoft.com/office/officeart/2009/3/layout/HorizontalOrganizationChart"/>
    <dgm:cxn modelId="{76F17CE9-1494-4EE7-90F9-13790C3CE6AC}" type="presParOf" srcId="{4EB6FF4D-05DA-483F-945B-C8B763B3379F}" destId="{A7ED0B0D-2663-45A8-A699-A2C28871B39E}" srcOrd="4" destOrd="0" presId="urn:microsoft.com/office/officeart/2009/3/layout/HorizontalOrganizationChart"/>
    <dgm:cxn modelId="{CF81FE2B-0CCF-41CC-9600-5E9DE0C1EA5E}" type="presParOf" srcId="{4EB6FF4D-05DA-483F-945B-C8B763B3379F}" destId="{A14DE3DA-9250-4DF5-AFF1-19B9A6E97A0D}" srcOrd="5" destOrd="0" presId="urn:microsoft.com/office/officeart/2009/3/layout/HorizontalOrganizationChart"/>
    <dgm:cxn modelId="{ACDE405F-4C16-4940-B388-7AEE05E651D6}" type="presParOf" srcId="{A14DE3DA-9250-4DF5-AFF1-19B9A6E97A0D}" destId="{0F3239F7-E007-4491-ABAF-5CF1E9369AE6}" srcOrd="0" destOrd="0" presId="urn:microsoft.com/office/officeart/2009/3/layout/HorizontalOrganizationChart"/>
    <dgm:cxn modelId="{151D7B28-DC7B-4A08-BAA7-DDB533F86083}" type="presParOf" srcId="{0F3239F7-E007-4491-ABAF-5CF1E9369AE6}" destId="{CA3DE2FA-748F-4AE8-AF19-9047DC7C63EF}" srcOrd="0" destOrd="0" presId="urn:microsoft.com/office/officeart/2009/3/layout/HorizontalOrganizationChart"/>
    <dgm:cxn modelId="{05B087D6-A76B-486A-8883-F28C8ECDE50C}" type="presParOf" srcId="{0F3239F7-E007-4491-ABAF-5CF1E9369AE6}" destId="{00390809-5660-4F3F-B47E-C3C71A64EA5B}" srcOrd="1" destOrd="0" presId="urn:microsoft.com/office/officeart/2009/3/layout/HorizontalOrganizationChart"/>
    <dgm:cxn modelId="{A3F04301-ABF9-4568-AC66-516A25B6A03E}" type="presParOf" srcId="{A14DE3DA-9250-4DF5-AFF1-19B9A6E97A0D}" destId="{F4C7A819-E2C7-420B-B630-41FBCD293251}" srcOrd="1" destOrd="0" presId="urn:microsoft.com/office/officeart/2009/3/layout/HorizontalOrganizationChart"/>
    <dgm:cxn modelId="{520B7E83-D1C6-4400-8A09-99EB52C8A905}" type="presParOf" srcId="{A14DE3DA-9250-4DF5-AFF1-19B9A6E97A0D}" destId="{C27A8490-238A-4ECB-8CCE-4841C60FFE77}" srcOrd="2" destOrd="0" presId="urn:microsoft.com/office/officeart/2009/3/layout/HorizontalOrganizationChart"/>
    <dgm:cxn modelId="{47419F4B-D19E-4BA6-A689-63FD3DF68026}" type="presParOf" srcId="{4EB6FF4D-05DA-483F-945B-C8B763B3379F}" destId="{51AEA507-36C8-4C3F-8EC9-C763E41154F1}" srcOrd="6" destOrd="0" presId="urn:microsoft.com/office/officeart/2009/3/layout/HorizontalOrganizationChart"/>
    <dgm:cxn modelId="{0ED309B3-DC3A-4F4F-8EFB-20B801338168}" type="presParOf" srcId="{4EB6FF4D-05DA-483F-945B-C8B763B3379F}" destId="{74F3F961-2C85-4F2C-A2E4-45AB717AB861}" srcOrd="7" destOrd="0" presId="urn:microsoft.com/office/officeart/2009/3/layout/HorizontalOrganizationChart"/>
    <dgm:cxn modelId="{50080073-B545-4E62-90FD-5FC0C31B1DFD}" type="presParOf" srcId="{74F3F961-2C85-4F2C-A2E4-45AB717AB861}" destId="{5C7774A1-1981-430E-A1D6-F13AA1D2ADBB}" srcOrd="0" destOrd="0" presId="urn:microsoft.com/office/officeart/2009/3/layout/HorizontalOrganizationChart"/>
    <dgm:cxn modelId="{C38CAADF-2094-4176-B215-A4E5AABE1EA0}" type="presParOf" srcId="{5C7774A1-1981-430E-A1D6-F13AA1D2ADBB}" destId="{9E720756-9C3F-4279-95B6-018AE7E37F03}" srcOrd="0" destOrd="0" presId="urn:microsoft.com/office/officeart/2009/3/layout/HorizontalOrganizationChart"/>
    <dgm:cxn modelId="{4DAD1F05-89B9-4EE2-91CA-067BB7A75203}" type="presParOf" srcId="{5C7774A1-1981-430E-A1D6-F13AA1D2ADBB}" destId="{5A0A5876-A81F-450F-AC85-EBD96DFC8521}" srcOrd="1" destOrd="0" presId="urn:microsoft.com/office/officeart/2009/3/layout/HorizontalOrganizationChart"/>
    <dgm:cxn modelId="{E7892BC8-DA09-46A5-8160-EB864ADEAB69}" type="presParOf" srcId="{74F3F961-2C85-4F2C-A2E4-45AB717AB861}" destId="{6FCA1269-9F1F-465B-B5C2-1353BC4269D1}" srcOrd="1" destOrd="0" presId="urn:microsoft.com/office/officeart/2009/3/layout/HorizontalOrganizationChart"/>
    <dgm:cxn modelId="{C36FE746-1730-4238-AD78-5A3702BDFA65}" type="presParOf" srcId="{74F3F961-2C85-4F2C-A2E4-45AB717AB861}" destId="{19C041CC-CE83-498B-8576-7046C29AE0BA}" srcOrd="2" destOrd="0" presId="urn:microsoft.com/office/officeart/2009/3/layout/HorizontalOrganizationChart"/>
    <dgm:cxn modelId="{362DF180-1165-4BED-93E3-4ECE3C74B534}" type="presParOf" srcId="{4EB6FF4D-05DA-483F-945B-C8B763B3379F}" destId="{70C8ED3C-6C2D-44AF-BC31-73ED072EC7C1}" srcOrd="8" destOrd="0" presId="urn:microsoft.com/office/officeart/2009/3/layout/HorizontalOrganizationChart"/>
    <dgm:cxn modelId="{4613158F-1729-463F-B1A6-79D00710084A}" type="presParOf" srcId="{4EB6FF4D-05DA-483F-945B-C8B763B3379F}" destId="{2C8E7FFA-35BB-4EE4-BDEB-8AEFB10DA126}" srcOrd="9" destOrd="0" presId="urn:microsoft.com/office/officeart/2009/3/layout/HorizontalOrganizationChart"/>
    <dgm:cxn modelId="{55C875FA-862F-4A53-97EE-7EE00D852106}" type="presParOf" srcId="{2C8E7FFA-35BB-4EE4-BDEB-8AEFB10DA126}" destId="{0BFD2ABB-FAAB-4812-A74C-107B729C4790}" srcOrd="0" destOrd="0" presId="urn:microsoft.com/office/officeart/2009/3/layout/HorizontalOrganizationChart"/>
    <dgm:cxn modelId="{9C22EB3B-2141-4BB9-9E34-71947FE100AC}" type="presParOf" srcId="{0BFD2ABB-FAAB-4812-A74C-107B729C4790}" destId="{8E19301D-121B-4AA9-82B2-9E7275708EC3}" srcOrd="0" destOrd="0" presId="urn:microsoft.com/office/officeart/2009/3/layout/HorizontalOrganizationChart"/>
    <dgm:cxn modelId="{542B9D13-DD9C-456C-AD25-6146179DE972}" type="presParOf" srcId="{0BFD2ABB-FAAB-4812-A74C-107B729C4790}" destId="{9D1066BB-33AF-486C-B750-91D78D534C2A}" srcOrd="1" destOrd="0" presId="urn:microsoft.com/office/officeart/2009/3/layout/HorizontalOrganizationChart"/>
    <dgm:cxn modelId="{2444EFCA-477E-491A-911E-A147049CF16E}" type="presParOf" srcId="{2C8E7FFA-35BB-4EE4-BDEB-8AEFB10DA126}" destId="{59F8DFB2-11C5-4355-A73D-DA09903D2A0A}" srcOrd="1" destOrd="0" presId="urn:microsoft.com/office/officeart/2009/3/layout/HorizontalOrganizationChart"/>
    <dgm:cxn modelId="{6AEC9A31-0455-460A-98B3-58FF1125CF2B}" type="presParOf" srcId="{2C8E7FFA-35BB-4EE4-BDEB-8AEFB10DA126}" destId="{9D46EA46-75AA-429D-9826-9604BB98B7E4}" srcOrd="2" destOrd="0" presId="urn:microsoft.com/office/officeart/2009/3/layout/HorizontalOrganizationChart"/>
    <dgm:cxn modelId="{1A2985FF-4635-485F-BC7E-DA85C78D7258}" type="presParOf" srcId="{4EB6FF4D-05DA-483F-945B-C8B763B3379F}" destId="{E5C20AA8-3125-4830-9F17-EC3E718413CB}" srcOrd="10" destOrd="0" presId="urn:microsoft.com/office/officeart/2009/3/layout/HorizontalOrganizationChart"/>
    <dgm:cxn modelId="{CFA32092-8BD9-4AA1-90D8-95A242BB0C04}" type="presParOf" srcId="{4EB6FF4D-05DA-483F-945B-C8B763B3379F}" destId="{D6CD5925-771A-4E97-AC1E-B8E95E75D189}" srcOrd="11" destOrd="0" presId="urn:microsoft.com/office/officeart/2009/3/layout/HorizontalOrganizationChart"/>
    <dgm:cxn modelId="{BD5466A9-B86E-4E97-AE3C-11CBEC79E1DA}" type="presParOf" srcId="{D6CD5925-771A-4E97-AC1E-B8E95E75D189}" destId="{C07E83F0-713D-409E-B56F-542A08E57E1D}" srcOrd="0" destOrd="0" presId="urn:microsoft.com/office/officeart/2009/3/layout/HorizontalOrganizationChart"/>
    <dgm:cxn modelId="{7AF4B357-935F-42C0-961D-A1F31B8ED571}" type="presParOf" srcId="{C07E83F0-713D-409E-B56F-542A08E57E1D}" destId="{832DB432-F0BE-4202-9BC9-2A7C2F2A508E}" srcOrd="0" destOrd="0" presId="urn:microsoft.com/office/officeart/2009/3/layout/HorizontalOrganizationChart"/>
    <dgm:cxn modelId="{68698D71-270D-45F6-9D2F-916FB1307609}" type="presParOf" srcId="{C07E83F0-713D-409E-B56F-542A08E57E1D}" destId="{80DD33C7-C878-44D0-8BC9-FAA964C13027}" srcOrd="1" destOrd="0" presId="urn:microsoft.com/office/officeart/2009/3/layout/HorizontalOrganizationChart"/>
    <dgm:cxn modelId="{56EC512C-B328-4D21-8E07-284CB0AD3631}" type="presParOf" srcId="{D6CD5925-771A-4E97-AC1E-B8E95E75D189}" destId="{67D38043-F66E-4547-A2D5-7599EEB6EF45}" srcOrd="1" destOrd="0" presId="urn:microsoft.com/office/officeart/2009/3/layout/HorizontalOrganizationChart"/>
    <dgm:cxn modelId="{256AC1FB-6C94-4F28-A747-69969EC675DA}" type="presParOf" srcId="{D6CD5925-771A-4E97-AC1E-B8E95E75D189}" destId="{75C7F8BD-7CFE-4F18-9BC9-6C6AACB2F006}" srcOrd="2" destOrd="0" presId="urn:microsoft.com/office/officeart/2009/3/layout/HorizontalOrganizationChart"/>
    <dgm:cxn modelId="{9212C4DA-6711-4BD5-BAB1-DF5E1D5534A9}" type="presParOf" srcId="{4EB6FF4D-05DA-483F-945B-C8B763B3379F}" destId="{E7AEB1C1-B1ED-4A0F-96C9-84ED7312E602}" srcOrd="12" destOrd="0" presId="urn:microsoft.com/office/officeart/2009/3/layout/HorizontalOrganizationChart"/>
    <dgm:cxn modelId="{7FC5A411-BA05-41B5-8347-D03E9D8AE3B1}" type="presParOf" srcId="{4EB6FF4D-05DA-483F-945B-C8B763B3379F}" destId="{463E151F-91EC-4D20-A7A2-A38E149678AD}" srcOrd="13" destOrd="0" presId="urn:microsoft.com/office/officeart/2009/3/layout/HorizontalOrganizationChart"/>
    <dgm:cxn modelId="{99DCF4BD-125C-43BB-9C03-4E2B11A51546}" type="presParOf" srcId="{463E151F-91EC-4D20-A7A2-A38E149678AD}" destId="{DF467126-E2F7-4782-9511-03109F8EA0AD}" srcOrd="0" destOrd="0" presId="urn:microsoft.com/office/officeart/2009/3/layout/HorizontalOrganizationChart"/>
    <dgm:cxn modelId="{FC752B8B-03C2-471F-B5B6-2CD6F55EBA11}" type="presParOf" srcId="{DF467126-E2F7-4782-9511-03109F8EA0AD}" destId="{0DF2831C-5D37-4931-ADF6-41EBF314B0AB}" srcOrd="0" destOrd="0" presId="urn:microsoft.com/office/officeart/2009/3/layout/HorizontalOrganizationChart"/>
    <dgm:cxn modelId="{89EA61A5-2543-4769-9561-420BB4D1573F}" type="presParOf" srcId="{DF467126-E2F7-4782-9511-03109F8EA0AD}" destId="{A0E9FEB1-33E8-4F5F-945C-DBC9A5D907E9}" srcOrd="1" destOrd="0" presId="urn:microsoft.com/office/officeart/2009/3/layout/HorizontalOrganizationChart"/>
    <dgm:cxn modelId="{D436CF0F-3240-4909-820D-8784CAFC59AB}" type="presParOf" srcId="{463E151F-91EC-4D20-A7A2-A38E149678AD}" destId="{79768386-D3EC-4C63-AED7-659FFF9CD5C5}" srcOrd="1" destOrd="0" presId="urn:microsoft.com/office/officeart/2009/3/layout/HorizontalOrganizationChart"/>
    <dgm:cxn modelId="{B773C66D-95F2-4173-867D-43EBDD959C66}" type="presParOf" srcId="{463E151F-91EC-4D20-A7A2-A38E149678AD}" destId="{59D0C393-97B7-425E-A6FE-0201B2A9A96B}" srcOrd="2" destOrd="0" presId="urn:microsoft.com/office/officeart/2009/3/layout/HorizontalOrganizationChart"/>
    <dgm:cxn modelId="{1B80DBD7-1AE2-41A2-B49D-A678865E7CF0}" type="presParOf" srcId="{DECBA693-D37B-44D1-8710-AD6643D0ACD9}" destId="{66714F58-03C2-41B5-A57D-5CF99F09ECB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CCA23-5680-485C-AAF8-8826A389E1DA}">
      <dsp:nvSpPr>
        <dsp:cNvPr id="0" name=""/>
        <dsp:cNvSpPr/>
      </dsp:nvSpPr>
      <dsp:spPr>
        <a:xfrm>
          <a:off x="-5242743" y="-802983"/>
          <a:ext cx="6243077" cy="6243077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B94D0-EAAD-4DDC-BE20-1CBD7F83CA55}">
      <dsp:nvSpPr>
        <dsp:cNvPr id="0" name=""/>
        <dsp:cNvSpPr/>
      </dsp:nvSpPr>
      <dsp:spPr>
        <a:xfrm>
          <a:off x="437497" y="289726"/>
          <a:ext cx="7727864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1. </a:t>
          </a:r>
          <a:r>
            <a:rPr lang="hr-HR" sz="2000" kern="1200" dirty="0" smtClean="0"/>
            <a:t>POJAM SEGMENTACIJE TRŽIŠTA I NJENO ZNAČENJE</a:t>
          </a:r>
          <a:endParaRPr lang="hr-HR" sz="2000" kern="1200" dirty="0"/>
        </a:p>
      </dsp:txBody>
      <dsp:txXfrm>
        <a:off x="437497" y="289726"/>
        <a:ext cx="7727864" cy="579824"/>
      </dsp:txXfrm>
    </dsp:sp>
    <dsp:sp modelId="{8BF6FB4D-092C-4DB2-B4B0-573BCDCCA393}">
      <dsp:nvSpPr>
        <dsp:cNvPr id="0" name=""/>
        <dsp:cNvSpPr/>
      </dsp:nvSpPr>
      <dsp:spPr>
        <a:xfrm>
          <a:off x="75106" y="217248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F80EB75-CCA9-482C-9B97-B8864173AA2F}">
      <dsp:nvSpPr>
        <dsp:cNvPr id="0" name=""/>
        <dsp:cNvSpPr/>
      </dsp:nvSpPr>
      <dsp:spPr>
        <a:xfrm>
          <a:off x="852982" y="1159185"/>
          <a:ext cx="7312379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2. KRITERIJI ZA SEGMENTACIJU TRŽIŠTA</a:t>
          </a:r>
          <a:endParaRPr lang="hr-HR" sz="2000" kern="1200" dirty="0"/>
        </a:p>
      </dsp:txBody>
      <dsp:txXfrm>
        <a:off x="852982" y="1159185"/>
        <a:ext cx="7312379" cy="579824"/>
      </dsp:txXfrm>
    </dsp:sp>
    <dsp:sp modelId="{EC99EC31-E4F7-418C-A550-48AFD479E789}">
      <dsp:nvSpPr>
        <dsp:cNvPr id="0" name=""/>
        <dsp:cNvSpPr/>
      </dsp:nvSpPr>
      <dsp:spPr>
        <a:xfrm>
          <a:off x="490592" y="1086706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2E43CF9-4D95-4A29-9969-4F70B1161A38}">
      <dsp:nvSpPr>
        <dsp:cNvPr id="0" name=""/>
        <dsp:cNvSpPr/>
      </dsp:nvSpPr>
      <dsp:spPr>
        <a:xfrm>
          <a:off x="980502" y="2028643"/>
          <a:ext cx="7184858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3. PROCES SEGMENTACIJE TRŽIŠTA</a:t>
          </a:r>
          <a:endParaRPr lang="hr-HR" sz="2000" kern="1200" dirty="0"/>
        </a:p>
      </dsp:txBody>
      <dsp:txXfrm>
        <a:off x="980502" y="2028643"/>
        <a:ext cx="7184858" cy="579824"/>
      </dsp:txXfrm>
    </dsp:sp>
    <dsp:sp modelId="{0CED280B-2215-4CC6-980D-02C47842B1D1}">
      <dsp:nvSpPr>
        <dsp:cNvPr id="0" name=""/>
        <dsp:cNvSpPr/>
      </dsp:nvSpPr>
      <dsp:spPr>
        <a:xfrm>
          <a:off x="618112" y="1956165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7038B8D-41DE-4D64-80A2-F6A939097EA3}">
      <dsp:nvSpPr>
        <dsp:cNvPr id="0" name=""/>
        <dsp:cNvSpPr/>
      </dsp:nvSpPr>
      <dsp:spPr>
        <a:xfrm>
          <a:off x="852982" y="2898101"/>
          <a:ext cx="7312379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4. DIFERENCIRANI I NEDIFERENCIRANI MARKETING</a:t>
          </a:r>
          <a:endParaRPr lang="hr-HR" sz="2000" kern="1200" dirty="0"/>
        </a:p>
      </dsp:txBody>
      <dsp:txXfrm>
        <a:off x="852982" y="2898101"/>
        <a:ext cx="7312379" cy="579824"/>
      </dsp:txXfrm>
    </dsp:sp>
    <dsp:sp modelId="{2F3DC99E-AB8C-4CE8-B255-41E1D7B8821A}">
      <dsp:nvSpPr>
        <dsp:cNvPr id="0" name=""/>
        <dsp:cNvSpPr/>
      </dsp:nvSpPr>
      <dsp:spPr>
        <a:xfrm>
          <a:off x="490592" y="2825623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2EFE512-40A1-4466-8607-F604105FAA65}">
      <dsp:nvSpPr>
        <dsp:cNvPr id="0" name=""/>
        <dsp:cNvSpPr/>
      </dsp:nvSpPr>
      <dsp:spPr>
        <a:xfrm>
          <a:off x="437497" y="3767559"/>
          <a:ext cx="7727864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5. POZICIONIRANJE</a:t>
          </a:r>
          <a:endParaRPr lang="hr-HR" sz="2000" kern="1200" dirty="0"/>
        </a:p>
      </dsp:txBody>
      <dsp:txXfrm>
        <a:off x="437497" y="3767559"/>
        <a:ext cx="7727864" cy="579824"/>
      </dsp:txXfrm>
    </dsp:sp>
    <dsp:sp modelId="{16CA2F76-6B03-44E4-8AA0-8CC4A58F1169}">
      <dsp:nvSpPr>
        <dsp:cNvPr id="0" name=""/>
        <dsp:cNvSpPr/>
      </dsp:nvSpPr>
      <dsp:spPr>
        <a:xfrm>
          <a:off x="75106" y="3695081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638EE-A543-4D70-A0C8-9EA4A94C8989}">
      <dsp:nvSpPr>
        <dsp:cNvPr id="0" name=""/>
        <dsp:cNvSpPr/>
      </dsp:nvSpPr>
      <dsp:spPr>
        <a:xfrm>
          <a:off x="3831505" y="2262981"/>
          <a:ext cx="566588" cy="1827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294" y="0"/>
              </a:lnTo>
              <a:lnTo>
                <a:pt x="283294" y="1827248"/>
              </a:lnTo>
              <a:lnTo>
                <a:pt x="566588" y="1827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08175-BB3F-4A56-A39D-0074AB92575E}">
      <dsp:nvSpPr>
        <dsp:cNvPr id="0" name=""/>
        <dsp:cNvSpPr/>
      </dsp:nvSpPr>
      <dsp:spPr>
        <a:xfrm>
          <a:off x="3831505" y="2262981"/>
          <a:ext cx="566588" cy="60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294" y="0"/>
              </a:lnTo>
              <a:lnTo>
                <a:pt x="283294" y="609082"/>
              </a:lnTo>
              <a:lnTo>
                <a:pt x="566588" y="6090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02852-6709-4EDD-A794-9D4E6B54607F}">
      <dsp:nvSpPr>
        <dsp:cNvPr id="0" name=""/>
        <dsp:cNvSpPr/>
      </dsp:nvSpPr>
      <dsp:spPr>
        <a:xfrm>
          <a:off x="3831505" y="1653898"/>
          <a:ext cx="566588" cy="609082"/>
        </a:xfrm>
        <a:custGeom>
          <a:avLst/>
          <a:gdLst/>
          <a:ahLst/>
          <a:cxnLst/>
          <a:rect l="0" t="0" r="0" b="0"/>
          <a:pathLst>
            <a:path>
              <a:moveTo>
                <a:pt x="0" y="609082"/>
              </a:moveTo>
              <a:lnTo>
                <a:pt x="283294" y="609082"/>
              </a:lnTo>
              <a:lnTo>
                <a:pt x="283294" y="0"/>
              </a:lnTo>
              <a:lnTo>
                <a:pt x="56658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B9261-A585-4704-B7A5-12080F1CB9EF}">
      <dsp:nvSpPr>
        <dsp:cNvPr id="0" name=""/>
        <dsp:cNvSpPr/>
      </dsp:nvSpPr>
      <dsp:spPr>
        <a:xfrm>
          <a:off x="3831505" y="435733"/>
          <a:ext cx="566588" cy="1827248"/>
        </a:xfrm>
        <a:custGeom>
          <a:avLst/>
          <a:gdLst/>
          <a:ahLst/>
          <a:cxnLst/>
          <a:rect l="0" t="0" r="0" b="0"/>
          <a:pathLst>
            <a:path>
              <a:moveTo>
                <a:pt x="0" y="1827248"/>
              </a:moveTo>
              <a:lnTo>
                <a:pt x="283294" y="1827248"/>
              </a:lnTo>
              <a:lnTo>
                <a:pt x="283294" y="0"/>
              </a:lnTo>
              <a:lnTo>
                <a:pt x="56658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41B03-AA48-4BED-8E96-08273023D9F4}">
      <dsp:nvSpPr>
        <dsp:cNvPr id="0" name=""/>
        <dsp:cNvSpPr/>
      </dsp:nvSpPr>
      <dsp:spPr>
        <a:xfrm>
          <a:off x="998562" y="1830957"/>
          <a:ext cx="2832943" cy="8640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KRITERIJI ZA SEGMENTACIJU TRŽIŠTA</a:t>
          </a:r>
          <a:endParaRPr lang="hr-HR" sz="2200" kern="1200" dirty="0"/>
        </a:p>
      </dsp:txBody>
      <dsp:txXfrm>
        <a:off x="998562" y="1830957"/>
        <a:ext cx="2832943" cy="864047"/>
      </dsp:txXfrm>
    </dsp:sp>
    <dsp:sp modelId="{587E0175-D3EE-49BD-9129-60E8C4D1A0B5}">
      <dsp:nvSpPr>
        <dsp:cNvPr id="0" name=""/>
        <dsp:cNvSpPr/>
      </dsp:nvSpPr>
      <dsp:spPr>
        <a:xfrm>
          <a:off x="4398094" y="3709"/>
          <a:ext cx="2832943" cy="8640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ZEMLJOPISNI KRITERIJI</a:t>
          </a:r>
          <a:endParaRPr lang="hr-HR" sz="2200" kern="1200" dirty="0"/>
        </a:p>
      </dsp:txBody>
      <dsp:txXfrm>
        <a:off x="4398094" y="3709"/>
        <a:ext cx="2832943" cy="864047"/>
      </dsp:txXfrm>
    </dsp:sp>
    <dsp:sp modelId="{A6BD5FFA-644C-43D3-A9F1-857C9C62BF0F}">
      <dsp:nvSpPr>
        <dsp:cNvPr id="0" name=""/>
        <dsp:cNvSpPr/>
      </dsp:nvSpPr>
      <dsp:spPr>
        <a:xfrm>
          <a:off x="4398094" y="1221874"/>
          <a:ext cx="2832943" cy="8640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DEMOGRAFSKI KRITERIJI </a:t>
          </a:r>
          <a:endParaRPr lang="hr-HR" sz="2200" kern="1200" dirty="0"/>
        </a:p>
      </dsp:txBody>
      <dsp:txXfrm>
        <a:off x="4398094" y="1221874"/>
        <a:ext cx="2832943" cy="864047"/>
      </dsp:txXfrm>
    </dsp:sp>
    <dsp:sp modelId="{A9DC2A3E-655D-48EA-A325-A775C2E4EB76}">
      <dsp:nvSpPr>
        <dsp:cNvPr id="0" name=""/>
        <dsp:cNvSpPr/>
      </dsp:nvSpPr>
      <dsp:spPr>
        <a:xfrm>
          <a:off x="4398094" y="2440040"/>
          <a:ext cx="2832943" cy="8640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PSIHOGRAFSKI KRITERIJI</a:t>
          </a:r>
          <a:endParaRPr lang="hr-HR" sz="2200" kern="1200" dirty="0"/>
        </a:p>
      </dsp:txBody>
      <dsp:txXfrm>
        <a:off x="4398094" y="2440040"/>
        <a:ext cx="2832943" cy="864047"/>
      </dsp:txXfrm>
    </dsp:sp>
    <dsp:sp modelId="{E6680507-3E98-4FB0-8AB5-FFB8A1F962B0}">
      <dsp:nvSpPr>
        <dsp:cNvPr id="0" name=""/>
        <dsp:cNvSpPr/>
      </dsp:nvSpPr>
      <dsp:spPr>
        <a:xfrm>
          <a:off x="4398094" y="3658206"/>
          <a:ext cx="2832943" cy="86404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BIHEVIORALNI KRITERIJI</a:t>
          </a:r>
          <a:endParaRPr lang="hr-HR" sz="2200" kern="1200" dirty="0"/>
        </a:p>
      </dsp:txBody>
      <dsp:txXfrm>
        <a:off x="4398094" y="3658206"/>
        <a:ext cx="2832943" cy="8640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DCC99-78F8-426C-BDB8-A424F259B39F}">
      <dsp:nvSpPr>
        <dsp:cNvPr id="0" name=""/>
        <dsp:cNvSpPr/>
      </dsp:nvSpPr>
      <dsp:spPr>
        <a:xfrm>
          <a:off x="4245" y="543947"/>
          <a:ext cx="1447607" cy="723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DEMOGRAFSKI</a:t>
          </a:r>
          <a:endParaRPr lang="hr-HR" sz="1700" kern="1200" dirty="0"/>
        </a:p>
      </dsp:txBody>
      <dsp:txXfrm>
        <a:off x="25444" y="565146"/>
        <a:ext cx="1405209" cy="681405"/>
      </dsp:txXfrm>
    </dsp:sp>
    <dsp:sp modelId="{F8679E10-BA7D-4895-AA79-02C130FBF8CF}">
      <dsp:nvSpPr>
        <dsp:cNvPr id="0" name=""/>
        <dsp:cNvSpPr/>
      </dsp:nvSpPr>
      <dsp:spPr>
        <a:xfrm>
          <a:off x="149005" y="1267751"/>
          <a:ext cx="144760" cy="54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852"/>
              </a:lnTo>
              <a:lnTo>
                <a:pt x="144760" y="542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8CC7E-83D6-4F87-A24A-561D51702D4E}">
      <dsp:nvSpPr>
        <dsp:cNvPr id="0" name=""/>
        <dsp:cNvSpPr/>
      </dsp:nvSpPr>
      <dsp:spPr>
        <a:xfrm>
          <a:off x="293766" y="1448702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djelatnost</a:t>
          </a:r>
          <a:endParaRPr lang="hr-HR" sz="1500" kern="1200" dirty="0"/>
        </a:p>
      </dsp:txBody>
      <dsp:txXfrm>
        <a:off x="314965" y="1469901"/>
        <a:ext cx="1115688" cy="681405"/>
      </dsp:txXfrm>
    </dsp:sp>
    <dsp:sp modelId="{1C48C3F4-8141-4DFB-8365-46639D462302}">
      <dsp:nvSpPr>
        <dsp:cNvPr id="0" name=""/>
        <dsp:cNvSpPr/>
      </dsp:nvSpPr>
      <dsp:spPr>
        <a:xfrm>
          <a:off x="149005" y="1267751"/>
          <a:ext cx="144760" cy="1447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607"/>
              </a:lnTo>
              <a:lnTo>
                <a:pt x="144760" y="144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41EAD-F129-47BE-9BE4-DC32094776DF}">
      <dsp:nvSpPr>
        <dsp:cNvPr id="0" name=""/>
        <dsp:cNvSpPr/>
      </dsp:nvSpPr>
      <dsp:spPr>
        <a:xfrm>
          <a:off x="293766" y="2353456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veličina</a:t>
          </a:r>
          <a:endParaRPr lang="hr-HR" sz="1500" kern="1200" dirty="0"/>
        </a:p>
      </dsp:txBody>
      <dsp:txXfrm>
        <a:off x="314965" y="2374655"/>
        <a:ext cx="1115688" cy="681405"/>
      </dsp:txXfrm>
    </dsp:sp>
    <dsp:sp modelId="{031D33AE-34DA-4CB4-840C-701BC498972B}">
      <dsp:nvSpPr>
        <dsp:cNvPr id="0" name=""/>
        <dsp:cNvSpPr/>
      </dsp:nvSpPr>
      <dsp:spPr>
        <a:xfrm>
          <a:off x="149005" y="1267751"/>
          <a:ext cx="144760" cy="235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362"/>
              </a:lnTo>
              <a:lnTo>
                <a:pt x="144760" y="235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47368-C4BE-4CA7-BC58-FD6E5DFC0BD6}">
      <dsp:nvSpPr>
        <dsp:cNvPr id="0" name=""/>
        <dsp:cNvSpPr/>
      </dsp:nvSpPr>
      <dsp:spPr>
        <a:xfrm>
          <a:off x="293766" y="3258211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zemljopisna lokacija</a:t>
          </a:r>
          <a:endParaRPr lang="hr-HR" sz="1500" kern="1200" dirty="0"/>
        </a:p>
      </dsp:txBody>
      <dsp:txXfrm>
        <a:off x="314965" y="3279410"/>
        <a:ext cx="1115688" cy="681405"/>
      </dsp:txXfrm>
    </dsp:sp>
    <dsp:sp modelId="{7C4A9F13-5324-439A-9124-E6A14F8D1DB3}">
      <dsp:nvSpPr>
        <dsp:cNvPr id="0" name=""/>
        <dsp:cNvSpPr/>
      </dsp:nvSpPr>
      <dsp:spPr>
        <a:xfrm>
          <a:off x="1813754" y="543947"/>
          <a:ext cx="1447607" cy="723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SITUACIJSKI</a:t>
          </a:r>
          <a:endParaRPr lang="hr-HR" sz="1700" kern="1200" dirty="0"/>
        </a:p>
      </dsp:txBody>
      <dsp:txXfrm>
        <a:off x="1834953" y="565146"/>
        <a:ext cx="1405209" cy="681405"/>
      </dsp:txXfrm>
    </dsp:sp>
    <dsp:sp modelId="{9BD46A99-E418-4398-8ADE-3E3F8F251EA0}">
      <dsp:nvSpPr>
        <dsp:cNvPr id="0" name=""/>
        <dsp:cNvSpPr/>
      </dsp:nvSpPr>
      <dsp:spPr>
        <a:xfrm>
          <a:off x="1958515" y="1267751"/>
          <a:ext cx="144760" cy="54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852"/>
              </a:lnTo>
              <a:lnTo>
                <a:pt x="144760" y="542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C6A37-4FDA-4940-AC2C-7C38EA1FAFDD}">
      <dsp:nvSpPr>
        <dsp:cNvPr id="0" name=""/>
        <dsp:cNvSpPr/>
      </dsp:nvSpPr>
      <dsp:spPr>
        <a:xfrm>
          <a:off x="2103276" y="1448702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veličina narudžbe</a:t>
          </a:r>
          <a:endParaRPr lang="hr-HR" sz="1500" kern="1200" dirty="0"/>
        </a:p>
      </dsp:txBody>
      <dsp:txXfrm>
        <a:off x="2124475" y="1469901"/>
        <a:ext cx="1115688" cy="681405"/>
      </dsp:txXfrm>
    </dsp:sp>
    <dsp:sp modelId="{0E24AB3D-6293-43E7-9259-AF2B4913EE5E}">
      <dsp:nvSpPr>
        <dsp:cNvPr id="0" name=""/>
        <dsp:cNvSpPr/>
      </dsp:nvSpPr>
      <dsp:spPr>
        <a:xfrm>
          <a:off x="1958515" y="1267751"/>
          <a:ext cx="144760" cy="1447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607"/>
              </a:lnTo>
              <a:lnTo>
                <a:pt x="144760" y="144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94453-08C7-4F6B-8B07-5F63480FD461}">
      <dsp:nvSpPr>
        <dsp:cNvPr id="0" name=""/>
        <dsp:cNvSpPr/>
      </dsp:nvSpPr>
      <dsp:spPr>
        <a:xfrm>
          <a:off x="2103276" y="2353456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specifične osobine</a:t>
          </a:r>
          <a:endParaRPr lang="hr-HR" sz="1500" kern="1200" dirty="0"/>
        </a:p>
      </dsp:txBody>
      <dsp:txXfrm>
        <a:off x="2124475" y="2374655"/>
        <a:ext cx="1115688" cy="681405"/>
      </dsp:txXfrm>
    </dsp:sp>
    <dsp:sp modelId="{A61CAA2C-8808-4E57-B03D-0C07BB153537}">
      <dsp:nvSpPr>
        <dsp:cNvPr id="0" name=""/>
        <dsp:cNvSpPr/>
      </dsp:nvSpPr>
      <dsp:spPr>
        <a:xfrm>
          <a:off x="1958515" y="1267751"/>
          <a:ext cx="144760" cy="235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362"/>
              </a:lnTo>
              <a:lnTo>
                <a:pt x="144760" y="235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304E9-7268-4A14-B3EB-DAFF5C61C8C3}">
      <dsp:nvSpPr>
        <dsp:cNvPr id="0" name=""/>
        <dsp:cNvSpPr/>
      </dsp:nvSpPr>
      <dsp:spPr>
        <a:xfrm>
          <a:off x="2103276" y="3258211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hitnost</a:t>
          </a:r>
          <a:endParaRPr lang="hr-HR" sz="1500" kern="1200" dirty="0"/>
        </a:p>
      </dsp:txBody>
      <dsp:txXfrm>
        <a:off x="2124475" y="3279410"/>
        <a:ext cx="1115688" cy="681405"/>
      </dsp:txXfrm>
    </dsp:sp>
    <dsp:sp modelId="{C5DE9BDC-8DE0-4DF9-9CF5-A5BEC7A6B19A}">
      <dsp:nvSpPr>
        <dsp:cNvPr id="0" name=""/>
        <dsp:cNvSpPr/>
      </dsp:nvSpPr>
      <dsp:spPr>
        <a:xfrm>
          <a:off x="3623264" y="543947"/>
          <a:ext cx="1447607" cy="723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OSOBNI</a:t>
          </a:r>
          <a:endParaRPr lang="hr-HR" sz="1700" kern="1200" dirty="0"/>
        </a:p>
      </dsp:txBody>
      <dsp:txXfrm>
        <a:off x="3644463" y="565146"/>
        <a:ext cx="1405209" cy="681405"/>
      </dsp:txXfrm>
    </dsp:sp>
    <dsp:sp modelId="{92F1A1B1-1FDA-4BC1-9EAC-26CF5655E5B3}">
      <dsp:nvSpPr>
        <dsp:cNvPr id="0" name=""/>
        <dsp:cNvSpPr/>
      </dsp:nvSpPr>
      <dsp:spPr>
        <a:xfrm>
          <a:off x="3768025" y="1267751"/>
          <a:ext cx="144760" cy="54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852"/>
              </a:lnTo>
              <a:lnTo>
                <a:pt x="144760" y="542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15275-B732-4747-B5F5-9740FABCBD27}">
      <dsp:nvSpPr>
        <dsp:cNvPr id="0" name=""/>
        <dsp:cNvSpPr/>
      </dsp:nvSpPr>
      <dsp:spPr>
        <a:xfrm>
          <a:off x="3912786" y="1448702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lojalnost</a:t>
          </a:r>
          <a:endParaRPr lang="hr-HR" sz="1500" kern="1200" dirty="0"/>
        </a:p>
      </dsp:txBody>
      <dsp:txXfrm>
        <a:off x="3933985" y="1469901"/>
        <a:ext cx="1115688" cy="681405"/>
      </dsp:txXfrm>
    </dsp:sp>
    <dsp:sp modelId="{D06D0B34-37E0-4AE1-9272-2B2272A23F13}">
      <dsp:nvSpPr>
        <dsp:cNvPr id="0" name=""/>
        <dsp:cNvSpPr/>
      </dsp:nvSpPr>
      <dsp:spPr>
        <a:xfrm>
          <a:off x="3768025" y="1267751"/>
          <a:ext cx="144760" cy="1447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607"/>
              </a:lnTo>
              <a:lnTo>
                <a:pt x="144760" y="144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2AADE-DDDB-42AE-A32F-1F782C9E7DDF}">
      <dsp:nvSpPr>
        <dsp:cNvPr id="0" name=""/>
        <dsp:cNvSpPr/>
      </dsp:nvSpPr>
      <dsp:spPr>
        <a:xfrm>
          <a:off x="3912786" y="2353456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sklonost riziku</a:t>
          </a:r>
          <a:endParaRPr lang="hr-HR" sz="1500" kern="1200" dirty="0"/>
        </a:p>
      </dsp:txBody>
      <dsp:txXfrm>
        <a:off x="3933985" y="2374655"/>
        <a:ext cx="1115688" cy="681405"/>
      </dsp:txXfrm>
    </dsp:sp>
    <dsp:sp modelId="{A89F014B-D9E6-4FA7-94CE-ED1A88592B3F}">
      <dsp:nvSpPr>
        <dsp:cNvPr id="0" name=""/>
        <dsp:cNvSpPr/>
      </dsp:nvSpPr>
      <dsp:spPr>
        <a:xfrm>
          <a:off x="3768025" y="1267751"/>
          <a:ext cx="144760" cy="235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362"/>
              </a:lnTo>
              <a:lnTo>
                <a:pt x="144760" y="235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73FB0-DB19-4159-956C-DD8674B031AF}">
      <dsp:nvSpPr>
        <dsp:cNvPr id="0" name=""/>
        <dsp:cNvSpPr/>
      </dsp:nvSpPr>
      <dsp:spPr>
        <a:xfrm>
          <a:off x="3912786" y="3258211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sličnost kupca s prodavačem</a:t>
          </a:r>
          <a:endParaRPr lang="hr-HR" sz="1500" kern="1200" dirty="0"/>
        </a:p>
      </dsp:txBody>
      <dsp:txXfrm>
        <a:off x="3933985" y="3279410"/>
        <a:ext cx="1115688" cy="681405"/>
      </dsp:txXfrm>
    </dsp:sp>
    <dsp:sp modelId="{7013FAF6-4DCC-4822-8F81-D0E7BC4AD81B}">
      <dsp:nvSpPr>
        <dsp:cNvPr id="0" name=""/>
        <dsp:cNvSpPr/>
      </dsp:nvSpPr>
      <dsp:spPr>
        <a:xfrm>
          <a:off x="5432774" y="543947"/>
          <a:ext cx="1447607" cy="723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PRISTUP NABAVI</a:t>
          </a:r>
          <a:endParaRPr lang="hr-HR" sz="1700" kern="1200" dirty="0"/>
        </a:p>
      </dsp:txBody>
      <dsp:txXfrm>
        <a:off x="5453973" y="565146"/>
        <a:ext cx="1405209" cy="681405"/>
      </dsp:txXfrm>
    </dsp:sp>
    <dsp:sp modelId="{CDD1D94E-3FA1-45CC-9FB5-8E3640C68800}">
      <dsp:nvSpPr>
        <dsp:cNvPr id="0" name=""/>
        <dsp:cNvSpPr/>
      </dsp:nvSpPr>
      <dsp:spPr>
        <a:xfrm>
          <a:off x="5577535" y="1267751"/>
          <a:ext cx="144760" cy="54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852"/>
              </a:lnTo>
              <a:lnTo>
                <a:pt x="144760" y="542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D7BE9-47BB-472A-996D-DA6A835F9C71}">
      <dsp:nvSpPr>
        <dsp:cNvPr id="0" name=""/>
        <dsp:cNvSpPr/>
      </dsp:nvSpPr>
      <dsp:spPr>
        <a:xfrm>
          <a:off x="5722295" y="1448702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politika nabave</a:t>
          </a:r>
          <a:endParaRPr lang="hr-HR" sz="1500" kern="1200" dirty="0"/>
        </a:p>
      </dsp:txBody>
      <dsp:txXfrm>
        <a:off x="5743494" y="1469901"/>
        <a:ext cx="1115688" cy="681405"/>
      </dsp:txXfrm>
    </dsp:sp>
    <dsp:sp modelId="{2C509EB7-CD27-4E25-A5A2-ADAEA94173AC}">
      <dsp:nvSpPr>
        <dsp:cNvPr id="0" name=""/>
        <dsp:cNvSpPr/>
      </dsp:nvSpPr>
      <dsp:spPr>
        <a:xfrm>
          <a:off x="5577535" y="1267751"/>
          <a:ext cx="144760" cy="1447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607"/>
              </a:lnTo>
              <a:lnTo>
                <a:pt x="144760" y="144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CA87B-0C3F-41C7-81FA-937801C8A92A}">
      <dsp:nvSpPr>
        <dsp:cNvPr id="0" name=""/>
        <dsp:cNvSpPr/>
      </dsp:nvSpPr>
      <dsp:spPr>
        <a:xfrm>
          <a:off x="5722295" y="2353456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kriteriji nabave</a:t>
          </a:r>
          <a:endParaRPr lang="hr-HR" sz="1500" kern="1200" dirty="0"/>
        </a:p>
      </dsp:txBody>
      <dsp:txXfrm>
        <a:off x="5743494" y="2374655"/>
        <a:ext cx="1115688" cy="681405"/>
      </dsp:txXfrm>
    </dsp:sp>
    <dsp:sp modelId="{D582554C-9C2B-468E-9E28-CC3AE6C00803}">
      <dsp:nvSpPr>
        <dsp:cNvPr id="0" name=""/>
        <dsp:cNvSpPr/>
      </dsp:nvSpPr>
      <dsp:spPr>
        <a:xfrm>
          <a:off x="5577535" y="1267751"/>
          <a:ext cx="144760" cy="235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362"/>
              </a:lnTo>
              <a:lnTo>
                <a:pt x="144760" y="235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760ED-A9C0-4AE6-8EAF-EB6FDF6534EF}">
      <dsp:nvSpPr>
        <dsp:cNvPr id="0" name=""/>
        <dsp:cNvSpPr/>
      </dsp:nvSpPr>
      <dsp:spPr>
        <a:xfrm>
          <a:off x="5722295" y="3258211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organizacija nabave</a:t>
          </a:r>
          <a:endParaRPr lang="hr-HR" sz="1500" kern="1200" dirty="0"/>
        </a:p>
      </dsp:txBody>
      <dsp:txXfrm>
        <a:off x="5743494" y="3279410"/>
        <a:ext cx="1115688" cy="681405"/>
      </dsp:txXfrm>
    </dsp:sp>
    <dsp:sp modelId="{660C47DC-0EA1-4133-9AEA-D20A84B07D0E}">
      <dsp:nvSpPr>
        <dsp:cNvPr id="0" name=""/>
        <dsp:cNvSpPr/>
      </dsp:nvSpPr>
      <dsp:spPr>
        <a:xfrm>
          <a:off x="7242284" y="543947"/>
          <a:ext cx="1447607" cy="7238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OPERATIVNI ČIMBENICI</a:t>
          </a:r>
          <a:endParaRPr lang="hr-HR" sz="1700" kern="1200" dirty="0"/>
        </a:p>
      </dsp:txBody>
      <dsp:txXfrm>
        <a:off x="7263483" y="565146"/>
        <a:ext cx="1405209" cy="681405"/>
      </dsp:txXfrm>
    </dsp:sp>
    <dsp:sp modelId="{329ABF72-5FE8-4D82-A449-17268788604E}">
      <dsp:nvSpPr>
        <dsp:cNvPr id="0" name=""/>
        <dsp:cNvSpPr/>
      </dsp:nvSpPr>
      <dsp:spPr>
        <a:xfrm>
          <a:off x="7387044" y="1267751"/>
          <a:ext cx="144760" cy="54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852"/>
              </a:lnTo>
              <a:lnTo>
                <a:pt x="144760" y="542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88702-EA82-41E0-9441-F750E2101F37}">
      <dsp:nvSpPr>
        <dsp:cNvPr id="0" name=""/>
        <dsp:cNvSpPr/>
      </dsp:nvSpPr>
      <dsp:spPr>
        <a:xfrm>
          <a:off x="7531805" y="1448702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tehnologija</a:t>
          </a:r>
          <a:endParaRPr lang="hr-HR" sz="1500" kern="1200" dirty="0"/>
        </a:p>
      </dsp:txBody>
      <dsp:txXfrm>
        <a:off x="7553004" y="1469901"/>
        <a:ext cx="1115688" cy="681405"/>
      </dsp:txXfrm>
    </dsp:sp>
    <dsp:sp modelId="{FD1BA3B7-7993-4C09-B11F-3148DEDE9AB4}">
      <dsp:nvSpPr>
        <dsp:cNvPr id="0" name=""/>
        <dsp:cNvSpPr/>
      </dsp:nvSpPr>
      <dsp:spPr>
        <a:xfrm>
          <a:off x="7387044" y="1267751"/>
          <a:ext cx="144760" cy="1447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607"/>
              </a:lnTo>
              <a:lnTo>
                <a:pt x="144760" y="1447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30C39-4DE4-444D-9703-5A46984D19D8}">
      <dsp:nvSpPr>
        <dsp:cNvPr id="0" name=""/>
        <dsp:cNvSpPr/>
      </dsp:nvSpPr>
      <dsp:spPr>
        <a:xfrm>
          <a:off x="7531805" y="2353456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korisnički status</a:t>
          </a:r>
          <a:endParaRPr lang="hr-HR" sz="1500" kern="1200" dirty="0"/>
        </a:p>
      </dsp:txBody>
      <dsp:txXfrm>
        <a:off x="7553004" y="2374655"/>
        <a:ext cx="1115688" cy="681405"/>
      </dsp:txXfrm>
    </dsp:sp>
    <dsp:sp modelId="{91224086-4603-4778-9342-2BF36C17EFD3}">
      <dsp:nvSpPr>
        <dsp:cNvPr id="0" name=""/>
        <dsp:cNvSpPr/>
      </dsp:nvSpPr>
      <dsp:spPr>
        <a:xfrm>
          <a:off x="7387044" y="1267751"/>
          <a:ext cx="144760" cy="2352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362"/>
              </a:lnTo>
              <a:lnTo>
                <a:pt x="144760" y="23523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EE536-F17B-487B-982B-D396D54EC535}">
      <dsp:nvSpPr>
        <dsp:cNvPr id="0" name=""/>
        <dsp:cNvSpPr/>
      </dsp:nvSpPr>
      <dsp:spPr>
        <a:xfrm>
          <a:off x="7531805" y="3258211"/>
          <a:ext cx="1158086" cy="723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sposobnost klijenta</a:t>
          </a:r>
          <a:endParaRPr lang="hr-HR" sz="1500" kern="1200" dirty="0"/>
        </a:p>
      </dsp:txBody>
      <dsp:txXfrm>
        <a:off x="7553004" y="3279410"/>
        <a:ext cx="1115688" cy="681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C022C-6E7F-49B8-90F2-55824E95638B}">
      <dsp:nvSpPr>
        <dsp:cNvPr id="0" name=""/>
        <dsp:cNvSpPr/>
      </dsp:nvSpPr>
      <dsp:spPr>
        <a:xfrm>
          <a:off x="0" y="3217"/>
          <a:ext cx="4632176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1. </a:t>
          </a:r>
          <a:r>
            <a:rPr lang="pt-BR" sz="2000" kern="1200" dirty="0" smtClean="0"/>
            <a:t>Identificirati postojeću tržišnu situaciju na tržištu</a:t>
          </a:r>
          <a:endParaRPr lang="hr-HR" sz="2000" kern="1200" dirty="0"/>
        </a:p>
      </dsp:txBody>
      <dsp:txXfrm>
        <a:off x="22033" y="25250"/>
        <a:ext cx="4588110" cy="708209"/>
      </dsp:txXfrm>
    </dsp:sp>
    <dsp:sp modelId="{B572EFC4-D3D5-47E8-8A31-9F61478E2ADD}">
      <dsp:nvSpPr>
        <dsp:cNvPr id="0" name=""/>
        <dsp:cNvSpPr/>
      </dsp:nvSpPr>
      <dsp:spPr>
        <a:xfrm rot="5400000">
          <a:off x="2175036" y="774299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2214532" y="802509"/>
        <a:ext cx="203113" cy="197472"/>
      </dsp:txXfrm>
    </dsp:sp>
    <dsp:sp modelId="{5788C062-9F61-4AF7-BC03-11D3A75EBF26}">
      <dsp:nvSpPr>
        <dsp:cNvPr id="0" name=""/>
        <dsp:cNvSpPr/>
      </dsp:nvSpPr>
      <dsp:spPr>
        <a:xfrm>
          <a:off x="0" y="1131629"/>
          <a:ext cx="4632176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2. Identificirati kriterije za segmentaciju i opisati potencijalne segmente</a:t>
          </a:r>
          <a:endParaRPr lang="hr-HR" sz="2000" kern="1200" dirty="0"/>
        </a:p>
      </dsp:txBody>
      <dsp:txXfrm>
        <a:off x="22033" y="1153662"/>
        <a:ext cx="4588110" cy="708209"/>
      </dsp:txXfrm>
    </dsp:sp>
    <dsp:sp modelId="{7179F6EB-4FD2-46F7-A325-85887F33AAA7}">
      <dsp:nvSpPr>
        <dsp:cNvPr id="0" name=""/>
        <dsp:cNvSpPr/>
      </dsp:nvSpPr>
      <dsp:spPr>
        <a:xfrm rot="5400000">
          <a:off x="2175036" y="1902711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2214532" y="1930921"/>
        <a:ext cx="203113" cy="197472"/>
      </dsp:txXfrm>
    </dsp:sp>
    <dsp:sp modelId="{20E0542A-5D1C-4417-872A-08B36CA2C859}">
      <dsp:nvSpPr>
        <dsp:cNvPr id="0" name=""/>
        <dsp:cNvSpPr/>
      </dsp:nvSpPr>
      <dsp:spPr>
        <a:xfrm>
          <a:off x="0" y="2260042"/>
          <a:ext cx="4632176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3. Vrednovati potencijale svakog segmenta i odabrati ciljni segment ili više njih</a:t>
          </a:r>
          <a:endParaRPr lang="hr-HR" sz="2000" kern="1200" dirty="0"/>
        </a:p>
      </dsp:txBody>
      <dsp:txXfrm>
        <a:off x="22033" y="2282075"/>
        <a:ext cx="4588110" cy="708209"/>
      </dsp:txXfrm>
    </dsp:sp>
    <dsp:sp modelId="{A1F2D738-E43E-48FD-96DE-9B6FCEA4FDCF}">
      <dsp:nvSpPr>
        <dsp:cNvPr id="0" name=""/>
        <dsp:cNvSpPr/>
      </dsp:nvSpPr>
      <dsp:spPr>
        <a:xfrm rot="5400000">
          <a:off x="2175036" y="3031124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2214532" y="3059334"/>
        <a:ext cx="203113" cy="197472"/>
      </dsp:txXfrm>
    </dsp:sp>
    <dsp:sp modelId="{75528040-DFC1-4B86-BD0C-E1B4B753922E}">
      <dsp:nvSpPr>
        <dsp:cNvPr id="0" name=""/>
        <dsp:cNvSpPr/>
      </dsp:nvSpPr>
      <dsp:spPr>
        <a:xfrm>
          <a:off x="0" y="3388455"/>
          <a:ext cx="4632176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4. </a:t>
          </a:r>
          <a:r>
            <a:rPr lang="it-IT" sz="2000" kern="1200" dirty="0" smtClean="0"/>
            <a:t>Identificirati i oblikovati strategiju POZICIONIRANJA</a:t>
          </a:r>
          <a:endParaRPr lang="hr-HR" sz="2000" kern="1200" dirty="0"/>
        </a:p>
      </dsp:txBody>
      <dsp:txXfrm>
        <a:off x="22033" y="3410488"/>
        <a:ext cx="4588110" cy="708209"/>
      </dsp:txXfrm>
    </dsp:sp>
    <dsp:sp modelId="{FF119D3F-E0BB-484D-B371-409627A50042}">
      <dsp:nvSpPr>
        <dsp:cNvPr id="0" name=""/>
        <dsp:cNvSpPr/>
      </dsp:nvSpPr>
      <dsp:spPr>
        <a:xfrm rot="5400000">
          <a:off x="2175036" y="4159536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2214532" y="4187746"/>
        <a:ext cx="203113" cy="197472"/>
      </dsp:txXfrm>
    </dsp:sp>
    <dsp:sp modelId="{3679D82E-ACBB-44E2-A643-564DB08EF8B7}">
      <dsp:nvSpPr>
        <dsp:cNvPr id="0" name=""/>
        <dsp:cNvSpPr/>
      </dsp:nvSpPr>
      <dsp:spPr>
        <a:xfrm>
          <a:off x="0" y="4516867"/>
          <a:ext cx="4632176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5. Izabrati i primijeniti odgovarajuću marketinšku strategiju</a:t>
          </a:r>
          <a:endParaRPr lang="hr-HR" sz="2000" kern="1200" dirty="0"/>
        </a:p>
      </dsp:txBody>
      <dsp:txXfrm>
        <a:off x="22033" y="4538900"/>
        <a:ext cx="4588110" cy="708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C022C-6E7F-49B8-90F2-55824E95638B}">
      <dsp:nvSpPr>
        <dsp:cNvPr id="0" name=""/>
        <dsp:cNvSpPr/>
      </dsp:nvSpPr>
      <dsp:spPr>
        <a:xfrm>
          <a:off x="0" y="3217"/>
          <a:ext cx="2769367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1. Postojeća tržišna situacija</a:t>
          </a:r>
          <a:endParaRPr lang="hr-HR" sz="2000" kern="1200" dirty="0"/>
        </a:p>
      </dsp:txBody>
      <dsp:txXfrm>
        <a:off x="22033" y="25250"/>
        <a:ext cx="2725301" cy="708209"/>
      </dsp:txXfrm>
    </dsp:sp>
    <dsp:sp modelId="{B572EFC4-D3D5-47E8-8A31-9F61478E2ADD}">
      <dsp:nvSpPr>
        <dsp:cNvPr id="0" name=""/>
        <dsp:cNvSpPr/>
      </dsp:nvSpPr>
      <dsp:spPr>
        <a:xfrm rot="5400000">
          <a:off x="1243632" y="774299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1283128" y="802509"/>
        <a:ext cx="203113" cy="197472"/>
      </dsp:txXfrm>
    </dsp:sp>
    <dsp:sp modelId="{5788C062-9F61-4AF7-BC03-11D3A75EBF26}">
      <dsp:nvSpPr>
        <dsp:cNvPr id="0" name=""/>
        <dsp:cNvSpPr/>
      </dsp:nvSpPr>
      <dsp:spPr>
        <a:xfrm>
          <a:off x="0" y="1131629"/>
          <a:ext cx="2769367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2. Segmentacija</a:t>
          </a:r>
          <a:endParaRPr lang="hr-HR" sz="2000" kern="1200" dirty="0"/>
        </a:p>
      </dsp:txBody>
      <dsp:txXfrm>
        <a:off x="22033" y="1153662"/>
        <a:ext cx="2725301" cy="708209"/>
      </dsp:txXfrm>
    </dsp:sp>
    <dsp:sp modelId="{7179F6EB-4FD2-46F7-A325-85887F33AAA7}">
      <dsp:nvSpPr>
        <dsp:cNvPr id="0" name=""/>
        <dsp:cNvSpPr/>
      </dsp:nvSpPr>
      <dsp:spPr>
        <a:xfrm rot="5400000">
          <a:off x="1243632" y="1902711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1283128" y="1930921"/>
        <a:ext cx="203113" cy="197472"/>
      </dsp:txXfrm>
    </dsp:sp>
    <dsp:sp modelId="{20E0542A-5D1C-4417-872A-08B36CA2C859}">
      <dsp:nvSpPr>
        <dsp:cNvPr id="0" name=""/>
        <dsp:cNvSpPr/>
      </dsp:nvSpPr>
      <dsp:spPr>
        <a:xfrm>
          <a:off x="0" y="2260042"/>
          <a:ext cx="2769367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3. Odabir ciljnog tržišta</a:t>
          </a:r>
          <a:endParaRPr lang="hr-HR" sz="2000" kern="1200" dirty="0"/>
        </a:p>
      </dsp:txBody>
      <dsp:txXfrm>
        <a:off x="22033" y="2282075"/>
        <a:ext cx="2725301" cy="708209"/>
      </dsp:txXfrm>
    </dsp:sp>
    <dsp:sp modelId="{A1F2D738-E43E-48FD-96DE-9B6FCEA4FDCF}">
      <dsp:nvSpPr>
        <dsp:cNvPr id="0" name=""/>
        <dsp:cNvSpPr/>
      </dsp:nvSpPr>
      <dsp:spPr>
        <a:xfrm rot="5400000">
          <a:off x="1243632" y="3031124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1283128" y="3059334"/>
        <a:ext cx="203113" cy="197472"/>
      </dsp:txXfrm>
    </dsp:sp>
    <dsp:sp modelId="{75528040-DFC1-4B86-BD0C-E1B4B753922E}">
      <dsp:nvSpPr>
        <dsp:cNvPr id="0" name=""/>
        <dsp:cNvSpPr/>
      </dsp:nvSpPr>
      <dsp:spPr>
        <a:xfrm>
          <a:off x="0" y="3388455"/>
          <a:ext cx="2769367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4. Pozicioniranje</a:t>
          </a:r>
          <a:endParaRPr lang="hr-HR" sz="2000" kern="1200" dirty="0"/>
        </a:p>
      </dsp:txBody>
      <dsp:txXfrm>
        <a:off x="22033" y="3410488"/>
        <a:ext cx="2725301" cy="708209"/>
      </dsp:txXfrm>
    </dsp:sp>
    <dsp:sp modelId="{FF119D3F-E0BB-484D-B371-409627A50042}">
      <dsp:nvSpPr>
        <dsp:cNvPr id="0" name=""/>
        <dsp:cNvSpPr/>
      </dsp:nvSpPr>
      <dsp:spPr>
        <a:xfrm rot="5400000">
          <a:off x="1243632" y="4159536"/>
          <a:ext cx="282103" cy="33852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 rot="-5400000">
        <a:off x="1283128" y="4187746"/>
        <a:ext cx="203113" cy="197472"/>
      </dsp:txXfrm>
    </dsp:sp>
    <dsp:sp modelId="{3679D82E-ACBB-44E2-A643-564DB08EF8B7}">
      <dsp:nvSpPr>
        <dsp:cNvPr id="0" name=""/>
        <dsp:cNvSpPr/>
      </dsp:nvSpPr>
      <dsp:spPr>
        <a:xfrm>
          <a:off x="0" y="4516867"/>
          <a:ext cx="2769367" cy="752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/>
            <a:t>5. Odgovarajući marketinški splet</a:t>
          </a:r>
          <a:endParaRPr lang="hr-HR" sz="2000" kern="1200" dirty="0"/>
        </a:p>
      </dsp:txBody>
      <dsp:txXfrm>
        <a:off x="22033" y="4538900"/>
        <a:ext cx="2725301" cy="7082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55E9B-2EC6-4889-88DE-39CC5698E9CD}">
      <dsp:nvSpPr>
        <dsp:cNvPr id="0" name=""/>
        <dsp:cNvSpPr/>
      </dsp:nvSpPr>
      <dsp:spPr>
        <a:xfrm>
          <a:off x="3940540" y="2498576"/>
          <a:ext cx="626207" cy="2019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103" y="0"/>
              </a:lnTo>
              <a:lnTo>
                <a:pt x="313103" y="2019520"/>
              </a:lnTo>
              <a:lnTo>
                <a:pt x="626207" y="20195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0AE27-E6B6-426F-A739-491B14EB23C6}">
      <dsp:nvSpPr>
        <dsp:cNvPr id="0" name=""/>
        <dsp:cNvSpPr/>
      </dsp:nvSpPr>
      <dsp:spPr>
        <a:xfrm>
          <a:off x="3940540" y="2498576"/>
          <a:ext cx="626207" cy="673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103" y="0"/>
              </a:lnTo>
              <a:lnTo>
                <a:pt x="313103" y="673173"/>
              </a:lnTo>
              <a:lnTo>
                <a:pt x="626207" y="6731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5AD4B-B363-41A5-92FB-6D3E44DCCE3D}">
      <dsp:nvSpPr>
        <dsp:cNvPr id="0" name=""/>
        <dsp:cNvSpPr/>
      </dsp:nvSpPr>
      <dsp:spPr>
        <a:xfrm>
          <a:off x="3940540" y="1825402"/>
          <a:ext cx="626207" cy="673173"/>
        </a:xfrm>
        <a:custGeom>
          <a:avLst/>
          <a:gdLst/>
          <a:ahLst/>
          <a:cxnLst/>
          <a:rect l="0" t="0" r="0" b="0"/>
          <a:pathLst>
            <a:path>
              <a:moveTo>
                <a:pt x="0" y="673173"/>
              </a:moveTo>
              <a:lnTo>
                <a:pt x="313103" y="673173"/>
              </a:lnTo>
              <a:lnTo>
                <a:pt x="313103" y="0"/>
              </a:lnTo>
              <a:lnTo>
                <a:pt x="62620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CA56E-73F8-4E8C-B06A-F9BCDD2B9BCF}">
      <dsp:nvSpPr>
        <dsp:cNvPr id="0" name=""/>
        <dsp:cNvSpPr/>
      </dsp:nvSpPr>
      <dsp:spPr>
        <a:xfrm>
          <a:off x="3940540" y="479055"/>
          <a:ext cx="626207" cy="2019520"/>
        </a:xfrm>
        <a:custGeom>
          <a:avLst/>
          <a:gdLst/>
          <a:ahLst/>
          <a:cxnLst/>
          <a:rect l="0" t="0" r="0" b="0"/>
          <a:pathLst>
            <a:path>
              <a:moveTo>
                <a:pt x="0" y="2019520"/>
              </a:moveTo>
              <a:lnTo>
                <a:pt x="313103" y="2019520"/>
              </a:lnTo>
              <a:lnTo>
                <a:pt x="313103" y="0"/>
              </a:lnTo>
              <a:lnTo>
                <a:pt x="62620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EC4E0-83A8-43A4-A5EC-F3AB30643F25}">
      <dsp:nvSpPr>
        <dsp:cNvPr id="0" name=""/>
        <dsp:cNvSpPr/>
      </dsp:nvSpPr>
      <dsp:spPr>
        <a:xfrm>
          <a:off x="809500" y="2021092"/>
          <a:ext cx="3131039" cy="95496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FOKUS STRATEGIJE POZICIONIRANJA</a:t>
          </a:r>
          <a:endParaRPr lang="hr-HR" sz="3200" kern="1200" dirty="0"/>
        </a:p>
      </dsp:txBody>
      <dsp:txXfrm>
        <a:off x="809500" y="2021092"/>
        <a:ext cx="3131039" cy="954966"/>
      </dsp:txXfrm>
    </dsp:sp>
    <dsp:sp modelId="{3BDB7E18-BC1C-4E86-9545-322AECF8BDE3}">
      <dsp:nvSpPr>
        <dsp:cNvPr id="0" name=""/>
        <dsp:cNvSpPr/>
      </dsp:nvSpPr>
      <dsp:spPr>
        <a:xfrm>
          <a:off x="4566747" y="1572"/>
          <a:ext cx="3131039" cy="95496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STVARANJE IMIDŽA TVRTKE</a:t>
          </a:r>
          <a:endParaRPr lang="hr-HR" sz="3200" kern="1200" dirty="0"/>
        </a:p>
      </dsp:txBody>
      <dsp:txXfrm>
        <a:off x="4566747" y="1572"/>
        <a:ext cx="3131039" cy="954966"/>
      </dsp:txXfrm>
    </dsp:sp>
    <dsp:sp modelId="{2C32F42A-D530-4A97-B9AE-0252CF707A3E}">
      <dsp:nvSpPr>
        <dsp:cNvPr id="0" name=""/>
        <dsp:cNvSpPr/>
      </dsp:nvSpPr>
      <dsp:spPr>
        <a:xfrm>
          <a:off x="4566747" y="1347919"/>
          <a:ext cx="3131039" cy="95496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KATEGORIJA PROIZVODA</a:t>
          </a:r>
          <a:endParaRPr lang="hr-HR" sz="3200" kern="1200" dirty="0"/>
        </a:p>
      </dsp:txBody>
      <dsp:txXfrm>
        <a:off x="4566747" y="1347919"/>
        <a:ext cx="3131039" cy="954966"/>
      </dsp:txXfrm>
    </dsp:sp>
    <dsp:sp modelId="{8B67C429-D9F6-46A7-B36E-1A4F33C03742}">
      <dsp:nvSpPr>
        <dsp:cNvPr id="0" name=""/>
        <dsp:cNvSpPr/>
      </dsp:nvSpPr>
      <dsp:spPr>
        <a:xfrm>
          <a:off x="4566747" y="2694265"/>
          <a:ext cx="3131039" cy="95496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LINIJA PROIZVODA</a:t>
          </a:r>
          <a:endParaRPr lang="hr-HR" sz="3200" kern="1200" dirty="0"/>
        </a:p>
      </dsp:txBody>
      <dsp:txXfrm>
        <a:off x="4566747" y="2694265"/>
        <a:ext cx="3131039" cy="954966"/>
      </dsp:txXfrm>
    </dsp:sp>
    <dsp:sp modelId="{A7BDE945-4764-4810-B6BE-4257981B9185}">
      <dsp:nvSpPr>
        <dsp:cNvPr id="0" name=""/>
        <dsp:cNvSpPr/>
      </dsp:nvSpPr>
      <dsp:spPr>
        <a:xfrm>
          <a:off x="4566747" y="4040612"/>
          <a:ext cx="3131039" cy="95496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MARKA PROIZVODA</a:t>
          </a:r>
          <a:endParaRPr lang="hr-HR" sz="3200" kern="1200" dirty="0"/>
        </a:p>
      </dsp:txBody>
      <dsp:txXfrm>
        <a:off x="4566747" y="4040612"/>
        <a:ext cx="3131039" cy="9549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EB1C1-B1ED-4A0F-96C9-84ED7312E602}">
      <dsp:nvSpPr>
        <dsp:cNvPr id="0" name=""/>
        <dsp:cNvSpPr/>
      </dsp:nvSpPr>
      <dsp:spPr>
        <a:xfrm>
          <a:off x="2048692" y="2722612"/>
          <a:ext cx="377455" cy="2434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727" y="0"/>
              </a:lnTo>
              <a:lnTo>
                <a:pt x="188727" y="2434587"/>
              </a:lnTo>
              <a:lnTo>
                <a:pt x="377455" y="24345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20AA8-3125-4830-9F17-EC3E718413CB}">
      <dsp:nvSpPr>
        <dsp:cNvPr id="0" name=""/>
        <dsp:cNvSpPr/>
      </dsp:nvSpPr>
      <dsp:spPr>
        <a:xfrm>
          <a:off x="2048692" y="2722612"/>
          <a:ext cx="377455" cy="1623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727" y="0"/>
              </a:lnTo>
              <a:lnTo>
                <a:pt x="188727" y="1623058"/>
              </a:lnTo>
              <a:lnTo>
                <a:pt x="377455" y="16230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8ED3C-6C2D-44AF-BC31-73ED072EC7C1}">
      <dsp:nvSpPr>
        <dsp:cNvPr id="0" name=""/>
        <dsp:cNvSpPr/>
      </dsp:nvSpPr>
      <dsp:spPr>
        <a:xfrm>
          <a:off x="2048692" y="2722612"/>
          <a:ext cx="377455" cy="811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727" y="0"/>
              </a:lnTo>
              <a:lnTo>
                <a:pt x="188727" y="811529"/>
              </a:lnTo>
              <a:lnTo>
                <a:pt x="377455" y="8115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EA507-36C8-4C3F-8EC9-C763E41154F1}">
      <dsp:nvSpPr>
        <dsp:cNvPr id="0" name=""/>
        <dsp:cNvSpPr/>
      </dsp:nvSpPr>
      <dsp:spPr>
        <a:xfrm>
          <a:off x="2048692" y="2676892"/>
          <a:ext cx="3774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55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D0B0D-2663-45A8-A699-A2C28871B39E}">
      <dsp:nvSpPr>
        <dsp:cNvPr id="0" name=""/>
        <dsp:cNvSpPr/>
      </dsp:nvSpPr>
      <dsp:spPr>
        <a:xfrm>
          <a:off x="2048692" y="1911082"/>
          <a:ext cx="377455" cy="811529"/>
        </a:xfrm>
        <a:custGeom>
          <a:avLst/>
          <a:gdLst/>
          <a:ahLst/>
          <a:cxnLst/>
          <a:rect l="0" t="0" r="0" b="0"/>
          <a:pathLst>
            <a:path>
              <a:moveTo>
                <a:pt x="0" y="811529"/>
              </a:moveTo>
              <a:lnTo>
                <a:pt x="188727" y="811529"/>
              </a:lnTo>
              <a:lnTo>
                <a:pt x="188727" y="0"/>
              </a:lnTo>
              <a:lnTo>
                <a:pt x="37745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0521E-9BF1-47E9-BEBB-E5CE913A3662}">
      <dsp:nvSpPr>
        <dsp:cNvPr id="0" name=""/>
        <dsp:cNvSpPr/>
      </dsp:nvSpPr>
      <dsp:spPr>
        <a:xfrm>
          <a:off x="2048692" y="1099553"/>
          <a:ext cx="377455" cy="1623058"/>
        </a:xfrm>
        <a:custGeom>
          <a:avLst/>
          <a:gdLst/>
          <a:ahLst/>
          <a:cxnLst/>
          <a:rect l="0" t="0" r="0" b="0"/>
          <a:pathLst>
            <a:path>
              <a:moveTo>
                <a:pt x="0" y="1623058"/>
              </a:moveTo>
              <a:lnTo>
                <a:pt x="188727" y="1623058"/>
              </a:lnTo>
              <a:lnTo>
                <a:pt x="188727" y="0"/>
              </a:lnTo>
              <a:lnTo>
                <a:pt x="37745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FDA3F-9714-4169-850C-8B55F25BD526}">
      <dsp:nvSpPr>
        <dsp:cNvPr id="0" name=""/>
        <dsp:cNvSpPr/>
      </dsp:nvSpPr>
      <dsp:spPr>
        <a:xfrm>
          <a:off x="2048692" y="288024"/>
          <a:ext cx="377455" cy="2434587"/>
        </a:xfrm>
        <a:custGeom>
          <a:avLst/>
          <a:gdLst/>
          <a:ahLst/>
          <a:cxnLst/>
          <a:rect l="0" t="0" r="0" b="0"/>
          <a:pathLst>
            <a:path>
              <a:moveTo>
                <a:pt x="0" y="2434587"/>
              </a:moveTo>
              <a:lnTo>
                <a:pt x="188727" y="2434587"/>
              </a:lnTo>
              <a:lnTo>
                <a:pt x="188727" y="0"/>
              </a:lnTo>
              <a:lnTo>
                <a:pt x="37745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84EBB1-4C95-4EED-A515-0C48A63068C5}">
      <dsp:nvSpPr>
        <dsp:cNvPr id="0" name=""/>
        <dsp:cNvSpPr/>
      </dsp:nvSpPr>
      <dsp:spPr>
        <a:xfrm>
          <a:off x="161415" y="1966699"/>
          <a:ext cx="1887276" cy="1511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OBILJEŽJA (ATRIBUTI) POZICIONIRANJA</a:t>
          </a:r>
          <a:endParaRPr lang="hr-HR" sz="1700" kern="1200" dirty="0"/>
        </a:p>
      </dsp:txBody>
      <dsp:txXfrm>
        <a:off x="161415" y="1966699"/>
        <a:ext cx="1887276" cy="1511824"/>
      </dsp:txXfrm>
    </dsp:sp>
    <dsp:sp modelId="{3ED4A945-CA29-4C78-9997-B38349D9AA52}">
      <dsp:nvSpPr>
        <dsp:cNvPr id="0" name=""/>
        <dsp:cNvSpPr/>
      </dsp:nvSpPr>
      <dsp:spPr>
        <a:xfrm>
          <a:off x="2426147" y="215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ATRIBUTI PROIZVODA</a:t>
          </a:r>
          <a:endParaRPr lang="hr-HR" sz="1700" kern="1200" dirty="0"/>
        </a:p>
      </dsp:txBody>
      <dsp:txXfrm>
        <a:off x="2426147" y="215"/>
        <a:ext cx="1887276" cy="575619"/>
      </dsp:txXfrm>
    </dsp:sp>
    <dsp:sp modelId="{02177520-E634-4A97-BACC-DD634BAF2D30}">
      <dsp:nvSpPr>
        <dsp:cNvPr id="0" name=""/>
        <dsp:cNvSpPr/>
      </dsp:nvSpPr>
      <dsp:spPr>
        <a:xfrm>
          <a:off x="2426147" y="811744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POGODNOSTI PROIZVODA</a:t>
          </a:r>
          <a:endParaRPr lang="hr-HR" sz="1700" kern="1200" dirty="0"/>
        </a:p>
      </dsp:txBody>
      <dsp:txXfrm>
        <a:off x="2426147" y="811744"/>
        <a:ext cx="1887276" cy="575619"/>
      </dsp:txXfrm>
    </dsp:sp>
    <dsp:sp modelId="{CA3DE2FA-748F-4AE8-AF19-9047DC7C63EF}">
      <dsp:nvSpPr>
        <dsp:cNvPr id="0" name=""/>
        <dsp:cNvSpPr/>
      </dsp:nvSpPr>
      <dsp:spPr>
        <a:xfrm>
          <a:off x="2426147" y="1623273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PRILIKE U KOJIMA SE KORISTI PROIZVOD</a:t>
          </a:r>
          <a:endParaRPr lang="hr-HR" sz="1700" kern="1200" dirty="0"/>
        </a:p>
      </dsp:txBody>
      <dsp:txXfrm>
        <a:off x="2426147" y="1623273"/>
        <a:ext cx="1887276" cy="575619"/>
      </dsp:txXfrm>
    </dsp:sp>
    <dsp:sp modelId="{9E720756-9C3F-4279-95B6-018AE7E37F03}">
      <dsp:nvSpPr>
        <dsp:cNvPr id="0" name=""/>
        <dsp:cNvSpPr/>
      </dsp:nvSpPr>
      <dsp:spPr>
        <a:xfrm>
          <a:off x="2426147" y="2434802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KORISNICI POMAŽU U POZICIONIRANJU</a:t>
          </a:r>
          <a:endParaRPr lang="hr-HR" sz="1700" kern="1200" dirty="0"/>
        </a:p>
      </dsp:txBody>
      <dsp:txXfrm>
        <a:off x="2426147" y="2434802"/>
        <a:ext cx="1887276" cy="575619"/>
      </dsp:txXfrm>
    </dsp:sp>
    <dsp:sp modelId="{8E19301D-121B-4AA9-82B2-9E7275708EC3}">
      <dsp:nvSpPr>
        <dsp:cNvPr id="0" name=""/>
        <dsp:cNvSpPr/>
      </dsp:nvSpPr>
      <dsp:spPr>
        <a:xfrm>
          <a:off x="2426147" y="3246331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SLAVNE OSOBE</a:t>
          </a:r>
          <a:endParaRPr lang="hr-HR" sz="1700" kern="1200" dirty="0"/>
        </a:p>
      </dsp:txBody>
      <dsp:txXfrm>
        <a:off x="2426147" y="3246331"/>
        <a:ext cx="1887276" cy="575619"/>
      </dsp:txXfrm>
    </dsp:sp>
    <dsp:sp modelId="{832DB432-F0BE-4202-9BC9-2A7C2F2A508E}">
      <dsp:nvSpPr>
        <dsp:cNvPr id="0" name=""/>
        <dsp:cNvSpPr/>
      </dsp:nvSpPr>
      <dsp:spPr>
        <a:xfrm>
          <a:off x="2426147" y="4057860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PODRIJETLO</a:t>
          </a:r>
          <a:endParaRPr lang="hr-HR" sz="1700" kern="1200" dirty="0"/>
        </a:p>
      </dsp:txBody>
      <dsp:txXfrm>
        <a:off x="2426147" y="4057860"/>
        <a:ext cx="1887276" cy="575619"/>
      </dsp:txXfrm>
    </dsp:sp>
    <dsp:sp modelId="{0DF2831C-5D37-4931-ADF6-41EBF314B0AB}">
      <dsp:nvSpPr>
        <dsp:cNvPr id="0" name=""/>
        <dsp:cNvSpPr/>
      </dsp:nvSpPr>
      <dsp:spPr>
        <a:xfrm>
          <a:off x="2426147" y="4869389"/>
          <a:ext cx="1887276" cy="5756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KONKURENCIJA</a:t>
          </a:r>
          <a:endParaRPr lang="hr-HR" sz="1700" kern="1200" dirty="0"/>
        </a:p>
      </dsp:txBody>
      <dsp:txXfrm>
        <a:off x="2426147" y="4869389"/>
        <a:ext cx="1887276" cy="575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AE85-36E9-41FE-BE3D-0D94D484BB68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349B-579B-446E-944D-2E46BA008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6349B-579B-446E-944D-2E46BA0082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02D03-2C87-4B8F-8042-85B391FAAB8D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790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P_SBUSC_TLE_Jigsaw_Puzz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6002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gradFill flip="none" rotWithShape="1">
            <a:gsLst>
              <a:gs pos="2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_SBUSC_TXT_Jigsaw_Puzzl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325D5-6472-49D0-8DFE-CF5F7A983DBF}" type="datetimeFigureOut">
              <a:rPr lang="en-US" smtClean="0"/>
              <a:pPr/>
              <a:t>6/19/2014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6.jpeg"/><Relationship Id="rId5" Type="http://schemas.openxmlformats.org/officeDocument/2006/relationships/image" Target="../media/image18.jpeg"/><Relationship Id="rId10" Type="http://schemas.openxmlformats.org/officeDocument/2006/relationships/image" Target="../media/image25.jpeg"/><Relationship Id="rId4" Type="http://schemas.openxmlformats.org/officeDocument/2006/relationships/image" Target="../media/image17.jpeg"/><Relationship Id="rId9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2935188" cy="864096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Nastavna </a:t>
            </a:r>
          </a:p>
          <a:p>
            <a:r>
              <a:rPr lang="hr-HR" dirty="0" smtClean="0"/>
              <a:t>cjelina </a:t>
            </a:r>
            <a:r>
              <a:rPr lang="hr-HR" dirty="0" smtClean="0"/>
              <a:t>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5949280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Udžbenik: MARKETING </a:t>
            </a:r>
            <a:r>
              <a:rPr lang="hr-HR" sz="1400" dirty="0" smtClean="0">
                <a:solidFill>
                  <a:schemeClr val="bg1"/>
                </a:solidFill>
                <a:latin typeface="+mj-lt"/>
              </a:rPr>
              <a:t>3</a:t>
            </a:r>
            <a:endParaRPr lang="hr-HR" sz="1400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Autori: Maja Martinović, Olivera Jurković Majić, </a:t>
            </a:r>
            <a:r>
              <a:rPr lang="hr-HR" sz="1400" dirty="0" smtClean="0">
                <a:solidFill>
                  <a:schemeClr val="bg1"/>
                </a:solidFill>
                <a:latin typeface="+mj-lt"/>
              </a:rPr>
              <a:t>Valentina Pirić, Sanja Arambašić, Katarina Miličević</a:t>
            </a:r>
            <a:endParaRPr lang="hr-HR" sz="1400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Prezentaciju pripremila: Sanja Arambašić</a:t>
            </a:r>
            <a:endParaRPr lang="hr-H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43200" y="664804"/>
            <a:ext cx="7200800" cy="1506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SEGMENTACIJA TRŽIŠTA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83358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75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ZEMLJOPISNA SEGMENTACIJA</a:t>
            </a:r>
          </a:p>
          <a:p>
            <a:r>
              <a:rPr lang="hr-HR" dirty="0" smtClean="0"/>
              <a:t>podjela tržišta na zemljopisne jedinice </a:t>
            </a:r>
          </a:p>
          <a:p>
            <a:pPr marL="742950" lvl="2" indent="-342900"/>
            <a:r>
              <a:rPr lang="hr-HR" dirty="0" smtClean="0"/>
              <a:t>narod, država, regija, grad, kvart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r-HR" sz="3200" dirty="0" smtClean="0"/>
              <a:t>gustoća naseljenosti</a:t>
            </a:r>
          </a:p>
          <a:p>
            <a:pPr marL="742950" lvl="2" indent="-342900"/>
            <a:r>
              <a:rPr lang="hr-HR" dirty="0" smtClean="0"/>
              <a:t>grad, predgrađe, selo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r-HR" sz="3200" dirty="0" smtClean="0"/>
              <a:t>klima</a:t>
            </a:r>
          </a:p>
          <a:p>
            <a:pPr marL="742950" lvl="2" indent="-342900"/>
            <a:r>
              <a:rPr lang="hr-HR" dirty="0" smtClean="0"/>
              <a:t>umjerena, tropska, sredozemna …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hr-HR" sz="3200" dirty="0" smtClean="0"/>
              <a:t>poduzeće koje posluje na različitih geografskim tržištima mora voditi računa o različitostima potrošača</a:t>
            </a:r>
            <a:endParaRPr lang="hr-HR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33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1" dirty="0" smtClean="0"/>
              <a:t>Postoje li globalni proizvodi??</a:t>
            </a:r>
            <a:endParaRPr lang="hr-HR" b="1" dirty="0"/>
          </a:p>
        </p:txBody>
      </p:sp>
      <p:pic>
        <p:nvPicPr>
          <p:cNvPr id="2052" name="Picture 4" descr="http://2.bp.blogspot.com/-a7DrZRqRIcA/UQrjjKVT1cI/AAAAAAAAsm4/Uwh6eihWJl0/s1600/barbi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84" y="4077071"/>
            <a:ext cx="2791727" cy="27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01.i.aliimg.com/wsphoto/v0/944634629/DOTW-CHINA-2011-Dolls-of-font-b-World-b-font-ASIA-DOTW-COLLECTION-font-b-Barbi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8" y="2309881"/>
            <a:ext cx="4091487" cy="40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87824" y="3016796"/>
            <a:ext cx="425127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Najpoznatija lutk</a:t>
            </a:r>
            <a:r>
              <a:rPr lang="hr-H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na svijetu</a:t>
            </a:r>
          </a:p>
          <a:p>
            <a:pPr algn="ctr"/>
            <a:r>
              <a:rPr lang="hr-H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obojala je svoju plavu kosu</a:t>
            </a:r>
          </a:p>
          <a:p>
            <a:pPr algn="ctr"/>
            <a:r>
              <a:rPr lang="hr-H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 promijenila stil odijevanja</a:t>
            </a:r>
          </a:p>
          <a:p>
            <a:pPr algn="ctr"/>
            <a:r>
              <a:rPr lang="hr-H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kada je „krenula” na tržište</a:t>
            </a:r>
          </a:p>
          <a:p>
            <a:pPr algn="ctr"/>
            <a:r>
              <a:rPr lang="hr-H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arapskih zemalja.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7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Deterdžent za rublje</a:t>
            </a:r>
          </a:p>
          <a:p>
            <a:pPr lvl="1"/>
            <a:r>
              <a:rPr lang="hr-HR" dirty="0" smtClean="0"/>
              <a:t>Zašto se dogodi da deterdžent za rublje s kojim smo bili zadovolji npr. u Njemačkoj ne pokazuje iste učinke kada peremo u Hrvatskoj?</a:t>
            </a:r>
          </a:p>
          <a:p>
            <a:pPr lvl="2"/>
            <a:r>
              <a:rPr lang="hr-HR" dirty="0" smtClean="0"/>
              <a:t>Tvrdoća vode je različita, a naši deterdženti su testirani na vodi u Hrvatskoj te stoga pokazuju vrlo često i bolje rezultate na našim područjima</a:t>
            </a:r>
            <a:endParaRPr lang="hr-HR" dirty="0"/>
          </a:p>
        </p:txBody>
      </p:sp>
      <p:pic>
        <p:nvPicPr>
          <p:cNvPr id="5" name="Picture 2" descr="http://www.neuralab.net/wp-content/uploads/2011/10/ariel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9" y="5403138"/>
            <a:ext cx="3218918" cy="12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upload.wikimedia.org/wikipedia/en/7/76/Persil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53" y="5100638"/>
            <a:ext cx="1821656" cy="13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saponia.hr/__upload__/pictures/n_faksjubile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28" y="4722018"/>
            <a:ext cx="3207544" cy="21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350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1500" dirty="0" smtClean="0"/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DEMOGRAFSKA SEGMENTACIJA</a:t>
            </a:r>
          </a:p>
          <a:p>
            <a:r>
              <a:rPr lang="hr-HR" dirty="0"/>
              <a:t>o</a:t>
            </a:r>
            <a:r>
              <a:rPr lang="hr-HR" dirty="0" smtClean="0"/>
              <a:t>va </a:t>
            </a:r>
            <a:r>
              <a:rPr lang="hr-HR" dirty="0"/>
              <a:t>segmentacija podrazumijeva podjelu tržišta na segmente </a:t>
            </a:r>
            <a:r>
              <a:rPr lang="hr-HR" dirty="0" smtClean="0"/>
              <a:t>uvažavajući: </a:t>
            </a:r>
          </a:p>
          <a:p>
            <a:pPr lvl="1"/>
            <a:r>
              <a:rPr lang="hr-HR" dirty="0" smtClean="0"/>
              <a:t>spol</a:t>
            </a:r>
            <a:r>
              <a:rPr lang="hr-HR" dirty="0"/>
              <a:t>, </a:t>
            </a:r>
            <a:r>
              <a:rPr lang="hr-HR" dirty="0" smtClean="0"/>
              <a:t>dob</a:t>
            </a:r>
            <a:r>
              <a:rPr lang="hr-HR" dirty="0"/>
              <a:t>, </a:t>
            </a:r>
            <a:r>
              <a:rPr lang="hr-HR" dirty="0" smtClean="0"/>
              <a:t>bračno </a:t>
            </a:r>
            <a:r>
              <a:rPr lang="hr-HR" dirty="0"/>
              <a:t>stanje, </a:t>
            </a:r>
            <a:r>
              <a:rPr lang="hr-HR" dirty="0" smtClean="0"/>
              <a:t>veličinu </a:t>
            </a:r>
            <a:r>
              <a:rPr lang="hr-HR" dirty="0"/>
              <a:t>kućanstva, broj djece, </a:t>
            </a:r>
            <a:r>
              <a:rPr lang="hr-HR" dirty="0" smtClean="0"/>
              <a:t>izobrazbu, </a:t>
            </a:r>
            <a:r>
              <a:rPr lang="hr-HR" dirty="0"/>
              <a:t>zanimanje, dohodak, religija, </a:t>
            </a:r>
            <a:r>
              <a:rPr lang="hr-HR" dirty="0" smtClean="0"/>
              <a:t>rasu </a:t>
            </a:r>
            <a:r>
              <a:rPr lang="hr-HR" dirty="0"/>
              <a:t>ili </a:t>
            </a:r>
            <a:r>
              <a:rPr lang="hr-HR" dirty="0" smtClean="0"/>
              <a:t>narodnost</a:t>
            </a:r>
            <a:endParaRPr lang="hr-H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6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Npr. igračke za djecu. 0-3, 3-6, 6-12,1-3, i </a:t>
            </a:r>
            <a:r>
              <a:rPr lang="hr-HR" dirty="0" err="1"/>
              <a:t>sl</a:t>
            </a:r>
            <a:endParaRPr lang="hr-HR" dirty="0"/>
          </a:p>
          <a:p>
            <a:r>
              <a:rPr lang="hr-HR" dirty="0"/>
              <a:t>Lego kocke – po godinama</a:t>
            </a:r>
          </a:p>
          <a:p>
            <a:endParaRPr lang="hr-HR" dirty="0"/>
          </a:p>
        </p:txBody>
      </p:sp>
      <p:pic>
        <p:nvPicPr>
          <p:cNvPr id="4" name="Picture 2" descr="http://www.baby.hr/uploads/webshop/lego_kocke_560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4" y="2439219"/>
            <a:ext cx="4067944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l-toys.kiev.ua/assets/images/lego2/lego3/4645-1_en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50" y="2276872"/>
            <a:ext cx="4413673" cy="441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899592" y="3789041"/>
            <a:ext cx="648072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5100206" y="3805429"/>
            <a:ext cx="911954" cy="7036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94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PSIHOGRAFSKA SEGMENTACIJA</a:t>
            </a:r>
          </a:p>
          <a:p>
            <a:endParaRPr lang="hr-HR" dirty="0" smtClean="0"/>
          </a:p>
          <a:p>
            <a:r>
              <a:rPr lang="hr-HR" dirty="0" smtClean="0"/>
              <a:t>podjela tržišta na grupe potrošača koji se razlikuju po statusu, životnom stilu i osobnosti</a:t>
            </a:r>
          </a:p>
          <a:p>
            <a:endParaRPr lang="hr-HR" dirty="0" smtClean="0"/>
          </a:p>
          <a:p>
            <a:r>
              <a:rPr lang="hr-HR" dirty="0" smtClean="0"/>
              <a:t>životni stilovi se mijenjaju s vremenom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85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BIHEVIORALNA SEGMENTACIJA</a:t>
            </a:r>
          </a:p>
          <a:p>
            <a:endParaRPr lang="hr-HR" dirty="0" smtClean="0"/>
          </a:p>
          <a:p>
            <a:r>
              <a:rPr lang="hr-HR" dirty="0" smtClean="0"/>
              <a:t>tržište se dijeli u homogene skupine potrošača u ovisnosti o </a:t>
            </a:r>
          </a:p>
          <a:p>
            <a:pPr marL="742950" lvl="2" indent="-342900"/>
            <a:r>
              <a:rPr lang="hr-HR" dirty="0" smtClean="0"/>
              <a:t>znanjima (korisničkom statusu), </a:t>
            </a:r>
          </a:p>
          <a:p>
            <a:pPr marL="742950" lvl="2" indent="-342900"/>
            <a:r>
              <a:rPr lang="hr-HR" dirty="0" smtClean="0"/>
              <a:t>stavovima, </a:t>
            </a:r>
          </a:p>
          <a:p>
            <a:pPr marL="742950" lvl="2" indent="-342900"/>
            <a:r>
              <a:rPr lang="hr-HR" dirty="0" smtClean="0"/>
              <a:t>korištenju/uporabi proizvoda</a:t>
            </a:r>
          </a:p>
          <a:p>
            <a:pPr marL="742950" lvl="2" indent="-342900"/>
            <a:r>
              <a:rPr lang="hr-HR" dirty="0" smtClean="0"/>
              <a:t>reakcijama na proizvod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80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Korisnički status </a:t>
            </a: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r-HR" dirty="0" smtClean="0"/>
              <a:t>redovni </a:t>
            </a:r>
            <a:r>
              <a:rPr lang="hr-HR" dirty="0"/>
              <a:t>korisnici </a:t>
            </a:r>
            <a:endParaRPr lang="hr-HR" dirty="0" smtClean="0"/>
          </a:p>
          <a:p>
            <a:pPr lvl="1"/>
            <a:r>
              <a:rPr lang="hr-HR" dirty="0" smtClean="0"/>
              <a:t>bivši korisnici</a:t>
            </a:r>
          </a:p>
          <a:p>
            <a:pPr lvl="1"/>
            <a:r>
              <a:rPr lang="hr-HR" dirty="0" smtClean="0"/>
              <a:t>potencijalni </a:t>
            </a:r>
            <a:r>
              <a:rPr lang="hr-HR" dirty="0"/>
              <a:t>korisnici </a:t>
            </a:r>
            <a:endParaRPr lang="hr-HR" dirty="0" smtClean="0"/>
          </a:p>
          <a:p>
            <a:pPr lvl="1"/>
            <a:r>
              <a:rPr lang="hr-HR" dirty="0" smtClean="0"/>
              <a:t>korisnici </a:t>
            </a:r>
            <a:r>
              <a:rPr lang="hr-HR" dirty="0"/>
              <a:t>koji se koriste proizvodom prvi puta</a:t>
            </a:r>
          </a:p>
          <a:p>
            <a:endParaRPr lang="hr-HR" dirty="0" smtClean="0"/>
          </a:p>
          <a:p>
            <a:r>
              <a:rPr lang="hr-HR" dirty="0" smtClean="0"/>
              <a:t>Svakom korisniku potrebno je prilagoditi pristup </a:t>
            </a:r>
          </a:p>
          <a:p>
            <a:endParaRPr lang="hr-HR" dirty="0"/>
          </a:p>
          <a:p>
            <a:pPr marL="342900" lvl="1" indent="0">
              <a:buNone/>
            </a:pPr>
            <a:endParaRPr lang="hr-HR" sz="16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39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dirty="0"/>
              <a:t>Učestalost uporabe</a:t>
            </a:r>
          </a:p>
          <a:p>
            <a:pPr marL="800100" lvl="3" indent="-342900"/>
            <a:endParaRPr lang="hr-HR" sz="2400" dirty="0" smtClean="0"/>
          </a:p>
          <a:p>
            <a:pPr marL="800100" lvl="3" indent="-342900"/>
            <a:r>
              <a:rPr lang="hr-HR" sz="2400" dirty="0" smtClean="0"/>
              <a:t>rijetki korisnici</a:t>
            </a:r>
          </a:p>
          <a:p>
            <a:pPr marL="800100" lvl="3" indent="-342900"/>
            <a:endParaRPr lang="hr-HR" sz="2400" dirty="0" smtClean="0"/>
          </a:p>
          <a:p>
            <a:pPr marL="800100" lvl="3" indent="-342900"/>
            <a:r>
              <a:rPr lang="hr-HR" sz="2400" dirty="0" smtClean="0"/>
              <a:t>srednji korisnici</a:t>
            </a:r>
          </a:p>
          <a:p>
            <a:pPr marL="800100" lvl="3" indent="-342900"/>
            <a:endParaRPr lang="hr-HR" sz="2400" dirty="0" smtClean="0"/>
          </a:p>
          <a:p>
            <a:pPr marL="800100" lvl="3" indent="-342900"/>
            <a:r>
              <a:rPr lang="hr-HR" sz="2400" dirty="0" smtClean="0"/>
              <a:t>česti korisnici </a:t>
            </a:r>
          </a:p>
          <a:p>
            <a:pPr marL="1257300" lvl="5" indent="-342900"/>
            <a:r>
              <a:rPr lang="hr-HR" dirty="0" smtClean="0"/>
              <a:t>najviše prihoda, najmanji dio tržišta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9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TEME </a:t>
            </a:r>
            <a:r>
              <a:rPr lang="hr-HR" dirty="0" smtClean="0"/>
              <a:t>CJELINE 6 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16357"/>
              </p:ext>
            </p:extLst>
          </p:nvPr>
        </p:nvGraphicFramePr>
        <p:xfrm>
          <a:off x="457200" y="1600200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Lojalnost korisnika</a:t>
            </a:r>
          </a:p>
          <a:p>
            <a:pPr marL="742950" lvl="2" indent="-342900"/>
            <a:endParaRPr lang="hr-HR" dirty="0" smtClean="0"/>
          </a:p>
          <a:p>
            <a:pPr marL="742950" lvl="2" indent="-342900"/>
            <a:r>
              <a:rPr lang="hr-HR" dirty="0" smtClean="0"/>
              <a:t>Potpuno </a:t>
            </a:r>
            <a:r>
              <a:rPr lang="hr-HR" dirty="0"/>
              <a:t>lojalni</a:t>
            </a:r>
          </a:p>
          <a:p>
            <a:pPr marL="1200150" lvl="3" indent="-342900"/>
            <a:r>
              <a:rPr lang="hr-HR" dirty="0"/>
              <a:t>isključivo kupuju jednu marku u istoj prodavaonici, jednog proizvođača</a:t>
            </a:r>
          </a:p>
          <a:p>
            <a:pPr marL="742950" lvl="2" indent="-342900"/>
            <a:endParaRPr lang="hr-HR" dirty="0" smtClean="0"/>
          </a:p>
          <a:p>
            <a:pPr marL="742950" lvl="2" indent="-342900"/>
            <a:r>
              <a:rPr lang="hr-HR" dirty="0" smtClean="0"/>
              <a:t>Donekle </a:t>
            </a:r>
            <a:r>
              <a:rPr lang="hr-HR" dirty="0"/>
              <a:t>lojalni </a:t>
            </a:r>
          </a:p>
          <a:p>
            <a:pPr marL="1200150" lvl="3" indent="-342900"/>
            <a:r>
              <a:rPr lang="hr-HR" dirty="0"/>
              <a:t>kupuju nekoliko marki, mijenjaju mjesto kupnje</a:t>
            </a:r>
          </a:p>
          <a:p>
            <a:pPr marL="742950" lvl="2" indent="-342900"/>
            <a:endParaRPr lang="hr-HR" dirty="0" smtClean="0"/>
          </a:p>
          <a:p>
            <a:pPr marL="742950" lvl="2" indent="-342900"/>
            <a:r>
              <a:rPr lang="hr-HR" dirty="0" smtClean="0"/>
              <a:t>Nelojalni </a:t>
            </a:r>
            <a:endParaRPr lang="hr-HR" dirty="0"/>
          </a:p>
          <a:p>
            <a:pPr marL="1200150" lvl="3" indent="-342900"/>
            <a:r>
              <a:rPr lang="hr-HR" dirty="0"/>
              <a:t>kupuju različite marke na različitim mjestima</a:t>
            </a:r>
          </a:p>
          <a:p>
            <a:endParaRPr lang="hr-HR" dirty="0"/>
          </a:p>
          <a:p>
            <a:endParaRPr lang="hr-HR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84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188427"/>
              </p:ext>
            </p:extLst>
          </p:nvPr>
        </p:nvGraphicFramePr>
        <p:xfrm>
          <a:off x="277035" y="1879957"/>
          <a:ext cx="869413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96871" y="1556792"/>
            <a:ext cx="90544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SEGMENTACIJA TRŽIŠTA POSLOVNE POTROŠNJE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21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2DCC99-78F8-426C-BDB8-A424F259B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679E10-BA7D-4895-AA79-02C130FBF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F8CC7E-83D6-4F87-A24A-561D51702D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48C3F4-8141-4DFB-8365-46639D462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B41EAD-F129-47BE-9BE4-DC32094776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1D33AE-34DA-4CB4-840C-701BC4989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147368-C4BE-4CA7-BC58-FD6E5DFC0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4A9F13-5324-439A-9124-E6A14F8D1D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D46A99-E418-4398-8ADE-3E3F8F251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5C6A37-4FDA-4940-AC2C-7C38EA1FA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24AB3D-6293-43E7-9259-AF2B4913E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094453-08C7-4F6B-8B07-5F63480FD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CAA2C-8808-4E57-B03D-0C07BB153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C304E9-7268-4A14-B3EB-DAFF5C61C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DE9BDC-8DE0-4DF9-9CF5-A5BEC7A6B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F1A1B1-1FDA-4BC1-9EAC-26CF5655E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915275-B732-4747-B5F5-9740FABCB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D0B34-37E0-4AE1-9272-2B2272A2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D2AADE-DDDB-42AE-A32F-1F782C9E7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9F014B-D9E6-4FA7-94CE-ED1A88592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873FB0-DB19-4159-956C-DD8674B031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13FAF6-4DCC-4822-8F81-D0E7BC4AD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D94E-3FA1-45CC-9FB5-8E3640C688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4D7BE9-47BB-472A-996D-DA6A835F9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509EB7-CD27-4E25-A5A2-ADAEA9417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CA87B-0C3F-41C7-81FA-937801C8A9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82554C-9C2B-468E-9E28-CC3AE6C00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5760ED-A9C0-4AE6-8EAF-EB6FDF65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0C47DC-0EA1-4133-9AEA-D20A84B07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9ABF72-5FE8-4D82-A449-172687886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388702-EA82-41E0-9441-F750E2101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1BA3B7-7993-4C09-B11F-3148DEDE9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430C39-4DE4-444D-9703-5A46984D1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224086-4603-4778-9342-2BF36C17E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FEE536-F17B-487B-982B-D396D54EC5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6.3. PROCES SEGMENTACIJE TRŽIŠTA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Proces segmentacije tržišta sastoji se od pet faza.</a:t>
            </a:r>
          </a:p>
          <a:p>
            <a:endParaRPr lang="hr-HR" dirty="0"/>
          </a:p>
          <a:p>
            <a:r>
              <a:rPr lang="hr-HR" dirty="0" smtClean="0"/>
              <a:t>One se vrednuju i odabiru se ciljni segmenti i otkrivaju prilike neke tvrtke za segmentaciju tržišta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201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9766447"/>
              </p:ext>
            </p:extLst>
          </p:nvPr>
        </p:nvGraphicFramePr>
        <p:xfrm>
          <a:off x="179512" y="1412776"/>
          <a:ext cx="463217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68840101"/>
              </p:ext>
            </p:extLst>
          </p:nvPr>
        </p:nvGraphicFramePr>
        <p:xfrm>
          <a:off x="6082916" y="1412776"/>
          <a:ext cx="276936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Left-Right Arrow 6"/>
          <p:cNvSpPr/>
          <p:nvPr/>
        </p:nvSpPr>
        <p:spPr>
          <a:xfrm>
            <a:off x="5004048" y="3861048"/>
            <a:ext cx="792088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6.3. PROCES SEGMENTACIJE TRŽIŠTA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79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procesu segmentacije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važna odluka o izboru ciljnog segmenta</a:t>
            </a: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Možemo koristiti tri strategije:</a:t>
            </a:r>
          </a:p>
          <a:p>
            <a:pPr lvl="1"/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nediferencirani marketing</a:t>
            </a:r>
          </a:p>
          <a:p>
            <a:pPr lvl="1"/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diferencirani marketing</a:t>
            </a:r>
          </a:p>
          <a:p>
            <a:pPr lvl="1"/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koncentrirani marketing</a:t>
            </a:r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175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NEDIFERENCIRANI 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(MASOVNI)</a:t>
            </a:r>
          </a:p>
          <a:p>
            <a:pPr lvl="2"/>
            <a:r>
              <a:rPr lang="hr-HR" sz="2400" dirty="0" smtClean="0">
                <a:latin typeface="Calibri" pitchFamily="34" charset="0"/>
              </a:rPr>
              <a:t>zanemaruju se </a:t>
            </a:r>
            <a:r>
              <a:rPr lang="vi-VN" sz="2400" dirty="0" smtClean="0">
                <a:latin typeface="Calibri" pitchFamily="34" charset="0"/>
              </a:rPr>
              <a:t> razlike među tržišnim segmentima</a:t>
            </a:r>
            <a:endParaRPr lang="hr-HR" sz="2400" dirty="0" smtClean="0">
              <a:latin typeface="Calibri" pitchFamily="34" charset="0"/>
            </a:endParaRPr>
          </a:p>
          <a:p>
            <a:pPr lvl="2"/>
            <a:r>
              <a:rPr lang="hr-HR" sz="2400" dirty="0" smtClean="0">
                <a:latin typeface="Calibri" pitchFamily="34" charset="0"/>
              </a:rPr>
              <a:t>nastupa se na cijelom tržištu  s jednom ponudom</a:t>
            </a:r>
          </a:p>
          <a:p>
            <a:pPr lvl="2"/>
            <a:r>
              <a:rPr lang="hr-HR" sz="2400" dirty="0" smtClean="0">
                <a:latin typeface="Calibri" pitchFamily="34" charset="0"/>
              </a:rPr>
              <a:t>ističe se što je zajedničko potrošačima, a ne različito</a:t>
            </a:r>
          </a:p>
          <a:p>
            <a:pPr lvl="2"/>
            <a:r>
              <a:rPr lang="hr-HR" sz="2400" dirty="0" smtClean="0">
                <a:latin typeface="Calibri" pitchFamily="34" charset="0"/>
              </a:rPr>
              <a:t>manji troškovi, ali velike poteškoće u stvaranju proizvoda koji će biti za sve</a:t>
            </a:r>
          </a:p>
          <a:p>
            <a:pPr lvl="2"/>
            <a:r>
              <a:rPr lang="hr-HR" sz="2400" dirty="0" smtClean="0">
                <a:latin typeface="Calibri" pitchFamily="34" charset="0"/>
              </a:rPr>
              <a:t>vrlo riskantno</a:t>
            </a:r>
          </a:p>
          <a:p>
            <a:endParaRPr lang="vi-VN" sz="3200" dirty="0" smtClean="0"/>
          </a:p>
          <a:p>
            <a:pPr lvl="1"/>
            <a:endParaRPr lang="hr-HR" sz="2800" dirty="0"/>
          </a:p>
        </p:txBody>
      </p:sp>
      <p:pic>
        <p:nvPicPr>
          <p:cNvPr id="111618" name="Picture 2" descr="http://airyfairymakeup.files.wordpress.com/2014/02/upitnik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60017"/>
            <a:ext cx="2664296" cy="266429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80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hr-HR" sz="2800" dirty="0" smtClean="0"/>
              <a:t>Primjer je Henry Ford i njegov T-automobil koji je bio namijenjen SVIMA</a:t>
            </a:r>
            <a:endParaRPr lang="hr-HR" sz="2800" dirty="0" smtClean="0"/>
          </a:p>
          <a:p>
            <a:endParaRPr lang="hr-HR" sz="2800" dirty="0" smtClean="0"/>
          </a:p>
          <a:p>
            <a:pPr>
              <a:buNone/>
            </a:pPr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endParaRPr lang="hr-HR" sz="2800" dirty="0" smtClean="0"/>
          </a:p>
          <a:p>
            <a:r>
              <a:rPr lang="hr-HR" sz="2800" dirty="0" smtClean="0"/>
              <a:t>Masovna </a:t>
            </a:r>
            <a:r>
              <a:rPr lang="hr-HR" sz="2800" dirty="0" smtClean="0"/>
              <a:t>proizvodnja, masovna distribucija i masovna promocija - jedan model za sve</a:t>
            </a:r>
          </a:p>
          <a:p>
            <a:endParaRPr lang="hr-HR" sz="2800" dirty="0"/>
          </a:p>
        </p:txBody>
      </p:sp>
      <p:pic>
        <p:nvPicPr>
          <p:cNvPr id="103426" name="Picture 2" descr="http://www.musclecarclub.com/other-cars/classic/ford-model-t/images/ford-model-t-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76872"/>
            <a:ext cx="4652001" cy="2918337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01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800" dirty="0"/>
              <a:t>Jedno je</a:t>
            </a:r>
            <a:r>
              <a:rPr lang="hr-HR" sz="2800" dirty="0"/>
              <a:t> </a:t>
            </a:r>
            <a:r>
              <a:rPr lang="vi-VN" sz="2800" dirty="0"/>
              <a:t>vrijeme Coca Cola nudila samo jedno piće za cijelo tržište</a:t>
            </a:r>
            <a:endParaRPr lang="hr-HR" sz="2800" dirty="0"/>
          </a:p>
          <a:p>
            <a:endParaRPr lang="hr-HR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491880" y="2564904"/>
            <a:ext cx="5101952" cy="3789041"/>
            <a:chOff x="0" y="-1"/>
            <a:chExt cx="9144000" cy="6858001"/>
          </a:xfrm>
        </p:grpSpPr>
        <p:pic>
          <p:nvPicPr>
            <p:cNvPr id="5" name="Picture 10" descr="https://encrypted-tbn3.gstatic.com/images?q=tbn:ANd9GcQgOliTtG_t8twwlb59FAW-vcOwaG6woFfNfA9yPEaBgVnNAVu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50356" cy="4293096"/>
            </a:xfrm>
            <a:prstGeom prst="rect">
              <a:avLst/>
            </a:prstGeom>
            <a:noFill/>
          </p:spPr>
        </p:pic>
        <p:pic>
          <p:nvPicPr>
            <p:cNvPr id="6" name="Picture 2" descr="http://3.bp.blogspot.com/-ewJKA1FaVpg/TsE0XIRrrEI/AAAAAAAAJNE/v_cUmCFBfG0/s1600/capitalis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8312" y="0"/>
              <a:ext cx="3419872" cy="4349837"/>
            </a:xfrm>
            <a:prstGeom prst="rect">
              <a:avLst/>
            </a:prstGeom>
            <a:noFill/>
          </p:spPr>
        </p:pic>
        <p:pic>
          <p:nvPicPr>
            <p:cNvPr id="7" name="Picture 6" descr="http://th01.deviantart.net/fs71/PRE/f/2011/119/2/8/coca_cola_old_by_bragadarly-d3f7tg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4316829"/>
              <a:ext cx="4499991" cy="2541171"/>
            </a:xfrm>
            <a:prstGeom prst="rect">
              <a:avLst/>
            </a:prstGeom>
            <a:noFill/>
          </p:spPr>
        </p:pic>
        <p:pic>
          <p:nvPicPr>
            <p:cNvPr id="8" name="Picture 8" descr="http://boostew.files.wordpress.com/2009/01/funlok_com_001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9048" y="-1"/>
              <a:ext cx="3254952" cy="4173015"/>
            </a:xfrm>
            <a:prstGeom prst="rect">
              <a:avLst/>
            </a:prstGeom>
            <a:noFill/>
          </p:spPr>
        </p:pic>
        <p:pic>
          <p:nvPicPr>
            <p:cNvPr id="9" name="Picture 4" descr="http://invaderbiz.org/w/wp-content/uploads/2014/02/cok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7984" y="4173015"/>
              <a:ext cx="4716016" cy="2684985"/>
            </a:xfrm>
            <a:prstGeom prst="rect">
              <a:avLst/>
            </a:prstGeom>
            <a:noFill/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77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DIFERENCIRANI (SEGMENTIRANI ) MARKETING</a:t>
            </a:r>
          </a:p>
          <a:p>
            <a:pPr marL="342900" lvl="2" indent="-342900"/>
            <a:r>
              <a:rPr lang="hr-HR" sz="2800" dirty="0" smtClean="0"/>
              <a:t>tvrtka odlučuje usmjeriti se na nekoliko tržišnih segmenata</a:t>
            </a:r>
          </a:p>
          <a:p>
            <a:pPr marL="342900" lvl="2" indent="-342900"/>
            <a:r>
              <a:rPr lang="hr-HR" sz="2800" dirty="0" smtClean="0"/>
              <a:t>za svaki tržišni segment odabire se posebna ponuda</a:t>
            </a:r>
          </a:p>
          <a:p>
            <a:pPr marL="342900" lvl="2" indent="-342900"/>
            <a:r>
              <a:rPr lang="hr-HR" sz="2800" dirty="0" smtClean="0"/>
              <a:t>prilagođeno je potrebama potrošača</a:t>
            </a:r>
          </a:p>
          <a:p>
            <a:pPr lvl="1">
              <a:buNone/>
            </a:pPr>
            <a:endParaRPr lang="hr-HR" sz="2800" dirty="0"/>
          </a:p>
        </p:txBody>
      </p:sp>
      <p:pic>
        <p:nvPicPr>
          <p:cNvPr id="110596" name="Picture 4" descr="http://optimumnutrition.ba/images/uploads/izdvojene/proteini_amino_izd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455" y="4273931"/>
            <a:ext cx="5436096" cy="2313233"/>
          </a:xfrm>
          <a:prstGeom prst="rect">
            <a:avLst/>
          </a:prstGeom>
          <a:noFill/>
        </p:spPr>
      </p:pic>
      <p:sp>
        <p:nvSpPr>
          <p:cNvPr id="6" name="Zaobljeni pravokutnik 5"/>
          <p:cNvSpPr/>
          <p:nvPr/>
        </p:nvSpPr>
        <p:spPr>
          <a:xfrm>
            <a:off x="6585551" y="4541987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MIŠIĆI</a:t>
            </a:r>
            <a:endParaRPr lang="hr-HR" dirty="0"/>
          </a:p>
        </p:txBody>
      </p:sp>
      <p:sp>
        <p:nvSpPr>
          <p:cNvPr id="7" name="Zaobljeni pravokutnik 6"/>
          <p:cNvSpPr/>
          <p:nvPr/>
        </p:nvSpPr>
        <p:spPr>
          <a:xfrm>
            <a:off x="6585551" y="5190059"/>
            <a:ext cx="1440160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MASA</a:t>
            </a:r>
            <a:endParaRPr lang="hr-HR" dirty="0"/>
          </a:p>
        </p:txBody>
      </p:sp>
      <p:sp>
        <p:nvSpPr>
          <p:cNvPr id="8" name="Zaobljeni pravokutnik 7"/>
          <p:cNvSpPr/>
          <p:nvPr/>
        </p:nvSpPr>
        <p:spPr>
          <a:xfrm>
            <a:off x="6585551" y="5838131"/>
            <a:ext cx="1440160" cy="5760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DEFINICIJA</a:t>
            </a:r>
            <a:endParaRPr lang="hr-HR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21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usclecarclub.com/other-cars/classic/ford-model-t/images/ford-model-t-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060848"/>
            <a:ext cx="5928182" cy="3718922"/>
          </a:xfrm>
          <a:prstGeom prst="rect">
            <a:avLst/>
          </a:prstGeom>
          <a:noFill/>
        </p:spPr>
      </p:pic>
      <p:cxnSp>
        <p:nvCxnSpPr>
          <p:cNvPr id="7" name="Ravni poveznik 6"/>
          <p:cNvCxnSpPr/>
          <p:nvPr/>
        </p:nvCxnSpPr>
        <p:spPr>
          <a:xfrm flipV="1">
            <a:off x="1069321" y="1872061"/>
            <a:ext cx="6596836" cy="40964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Ravni poveznik 6"/>
          <p:cNvCxnSpPr/>
          <p:nvPr/>
        </p:nvCxnSpPr>
        <p:spPr>
          <a:xfrm flipH="1" flipV="1">
            <a:off x="1187625" y="1872061"/>
            <a:ext cx="6279975" cy="39077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6498" name="Picture 2" descr="http://www.totalcar.rs/wp-content/uploads/2011/11/car_logos_3863-413x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486645" cy="5329478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377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Tržište se sastoji od potrošača koji se međusobno razlikuju </a:t>
            </a:r>
          </a:p>
          <a:p>
            <a:pPr lvl="2"/>
            <a:r>
              <a:rPr lang="hr-HR" sz="2400" dirty="0" smtClean="0"/>
              <a:t>spol</a:t>
            </a:r>
            <a:endParaRPr lang="hr-HR" sz="2400" dirty="0" smtClean="0"/>
          </a:p>
          <a:p>
            <a:pPr lvl="2"/>
            <a:r>
              <a:rPr lang="hr-HR" sz="2400" dirty="0" smtClean="0"/>
              <a:t>dob </a:t>
            </a:r>
            <a:endParaRPr lang="hr-HR" sz="2400" dirty="0" smtClean="0"/>
          </a:p>
          <a:p>
            <a:pPr lvl="2"/>
            <a:r>
              <a:rPr lang="hr-HR" sz="2400" dirty="0" smtClean="0"/>
              <a:t>kupovna </a:t>
            </a:r>
            <a:r>
              <a:rPr lang="hr-HR" sz="2400" dirty="0" smtClean="0"/>
              <a:t>moć </a:t>
            </a:r>
            <a:r>
              <a:rPr lang="hr-HR" sz="2400" dirty="0" smtClean="0"/>
              <a:t>	</a:t>
            </a:r>
          </a:p>
          <a:p>
            <a:pPr lvl="2"/>
            <a:r>
              <a:rPr lang="hr-HR" sz="2400" dirty="0" smtClean="0"/>
              <a:t>izobrazba</a:t>
            </a:r>
            <a:endParaRPr lang="hr-HR" sz="2400" dirty="0" smtClean="0"/>
          </a:p>
          <a:p>
            <a:pPr lvl="2"/>
            <a:r>
              <a:rPr lang="hr-HR" sz="2400" dirty="0" smtClean="0"/>
              <a:t>zanimanje</a:t>
            </a:r>
            <a:endParaRPr lang="hr-HR" sz="2400" dirty="0" smtClean="0"/>
          </a:p>
          <a:p>
            <a:pPr lvl="2"/>
            <a:r>
              <a:rPr lang="hr-HR" sz="2400" dirty="0" smtClean="0"/>
              <a:t>mjesto </a:t>
            </a:r>
            <a:r>
              <a:rPr lang="hr-HR" sz="2400" dirty="0" smtClean="0"/>
              <a:t>stanovanja</a:t>
            </a:r>
            <a:endParaRPr lang="hr-HR" sz="2400" dirty="0" smtClean="0"/>
          </a:p>
          <a:p>
            <a:pPr lvl="2"/>
            <a:r>
              <a:rPr lang="hr-HR" sz="2400" dirty="0" smtClean="0"/>
              <a:t>stil života i </a:t>
            </a:r>
            <a:r>
              <a:rPr lang="hr-HR" sz="2400" dirty="0" smtClean="0"/>
              <a:t>sl.</a:t>
            </a:r>
            <a:endParaRPr lang="hr-HR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25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71600" y="1772816"/>
            <a:ext cx="7190184" cy="4680520"/>
            <a:chOff x="0" y="-1"/>
            <a:chExt cx="9144000" cy="6858001"/>
          </a:xfrm>
        </p:grpSpPr>
        <p:pic>
          <p:nvPicPr>
            <p:cNvPr id="5" name="Picture 10" descr="https://encrypted-tbn3.gstatic.com/images?q=tbn:ANd9GcQgOliTtG_t8twwlb59FAW-vcOwaG6woFfNfA9yPEaBgVnNAVu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050356" cy="4293096"/>
            </a:xfrm>
            <a:prstGeom prst="rect">
              <a:avLst/>
            </a:prstGeom>
            <a:noFill/>
          </p:spPr>
        </p:pic>
        <p:pic>
          <p:nvPicPr>
            <p:cNvPr id="6" name="Picture 2" descr="http://3.bp.blogspot.com/-ewJKA1FaVpg/TsE0XIRrrEI/AAAAAAAAJNE/v_cUmCFBfG0/s1600/capitalis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8312" y="0"/>
              <a:ext cx="3419872" cy="4349837"/>
            </a:xfrm>
            <a:prstGeom prst="rect">
              <a:avLst/>
            </a:prstGeom>
            <a:noFill/>
          </p:spPr>
        </p:pic>
        <p:pic>
          <p:nvPicPr>
            <p:cNvPr id="7" name="Picture 6" descr="http://th01.deviantart.net/fs71/PRE/f/2011/119/2/8/coca_cola_old_by_bragadarly-d3f7tg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4316829"/>
              <a:ext cx="4499991" cy="2541171"/>
            </a:xfrm>
            <a:prstGeom prst="rect">
              <a:avLst/>
            </a:prstGeom>
            <a:noFill/>
          </p:spPr>
        </p:pic>
        <p:pic>
          <p:nvPicPr>
            <p:cNvPr id="8" name="Picture 8" descr="http://boostew.files.wordpress.com/2009/01/funlok_com_001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9048" y="-1"/>
              <a:ext cx="3254952" cy="4173015"/>
            </a:xfrm>
            <a:prstGeom prst="rect">
              <a:avLst/>
            </a:prstGeom>
            <a:noFill/>
          </p:spPr>
        </p:pic>
        <p:pic>
          <p:nvPicPr>
            <p:cNvPr id="9" name="Picture 4" descr="http://invaderbiz.org/w/wp-content/uploads/2014/02/cok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7984" y="4173015"/>
              <a:ext cx="4716016" cy="2684985"/>
            </a:xfrm>
            <a:prstGeom prst="rect">
              <a:avLst/>
            </a:prstGeom>
            <a:noFill/>
          </p:spPr>
        </p:pic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grpSp>
        <p:nvGrpSpPr>
          <p:cNvPr id="20" name="Group 19"/>
          <p:cNvGrpSpPr/>
          <p:nvPr/>
        </p:nvGrpSpPr>
        <p:grpSpPr>
          <a:xfrm>
            <a:off x="854577" y="1545021"/>
            <a:ext cx="8446541" cy="4908315"/>
            <a:chOff x="854577" y="1545021"/>
            <a:chExt cx="8446541" cy="4908315"/>
          </a:xfrm>
        </p:grpSpPr>
        <p:grpSp>
          <p:nvGrpSpPr>
            <p:cNvPr id="17" name="Group 16"/>
            <p:cNvGrpSpPr/>
            <p:nvPr/>
          </p:nvGrpSpPr>
          <p:grpSpPr>
            <a:xfrm>
              <a:off x="854577" y="1545021"/>
              <a:ext cx="8303354" cy="4908315"/>
              <a:chOff x="931691" y="1676139"/>
              <a:chExt cx="8303354" cy="4766553"/>
            </a:xfrm>
          </p:grpSpPr>
          <p:pic>
            <p:nvPicPr>
              <p:cNvPr id="11" name="Picture 2" descr="http://www.index.hr/images2/fanta-CocaColaCompany540px-ilustracija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19147" y="1772816"/>
                <a:ext cx="4116713" cy="2287063"/>
              </a:xfrm>
              <a:prstGeom prst="rect">
                <a:avLst/>
              </a:prstGeom>
              <a:noFill/>
            </p:spPr>
          </p:pic>
          <p:pic>
            <p:nvPicPr>
              <p:cNvPr id="12" name="Picture 4" descr="http://www.konzum.hr/var/plain_site/storage/images/proizvodi/hrana-i-pica/bezalkoholna-pica/prirodni-sokovi/sok-u-boci-malo-pakiranje/cappy-sok-od-narance-100-0-33-l/655767-1-cro-HR/Cappy-sok-od-narance-100-0-33-l_product_full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37957" y="1676139"/>
                <a:ext cx="2497088" cy="2497088"/>
              </a:xfrm>
              <a:prstGeom prst="rect">
                <a:avLst/>
              </a:prstGeom>
              <a:noFill/>
            </p:spPr>
          </p:pic>
          <p:pic>
            <p:nvPicPr>
              <p:cNvPr id="13" name="Picture 6" descr="http://www.jatrgovac.com/usdocs/%C4%8Cajevi-Nestea-zasla%C4%91en-stevijom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31691" y="4066428"/>
                <a:ext cx="2297055" cy="2376264"/>
              </a:xfrm>
              <a:prstGeom prst="rect">
                <a:avLst/>
              </a:prstGeom>
              <a:noFill/>
            </p:spPr>
          </p:pic>
          <p:pic>
            <p:nvPicPr>
              <p:cNvPr id="14" name="Picture 8" descr="http://zena.hr/images/upload/product_4265_thumb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118332" y="1727773"/>
                <a:ext cx="2338655" cy="2338655"/>
              </a:xfrm>
              <a:prstGeom prst="rect">
                <a:avLst/>
              </a:prstGeom>
              <a:noFill/>
            </p:spPr>
          </p:pic>
          <p:pic>
            <p:nvPicPr>
              <p:cNvPr id="16" name="Picture 14" descr="http://www.wearebulletproof.com/wp-content/uploads/2011/10/SCHWEPPES_041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228746" y="4059879"/>
                <a:ext cx="4933038" cy="2382813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10" descr="http://zena.hr/images/upload/product_4099_thumb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76828" y="4113198"/>
              <a:ext cx="2024290" cy="234013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101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 smtClean="0"/>
              <a:t>KONCENTRIRANI </a:t>
            </a:r>
            <a:r>
              <a:rPr lang="hr-HR" sz="3200" dirty="0" smtClean="0"/>
              <a:t>MARKETING (MARKETING NIŠA)</a:t>
            </a:r>
          </a:p>
          <a:p>
            <a:pPr marL="342900" lvl="2" indent="-342900"/>
            <a:r>
              <a:rPr lang="hr-HR" dirty="0" smtClean="0"/>
              <a:t>korisno onima koji imaju ograničena sredstva</a:t>
            </a:r>
          </a:p>
          <a:p>
            <a:pPr marL="342900" lvl="2" indent="-342900"/>
            <a:r>
              <a:rPr lang="hr-HR" dirty="0" smtClean="0"/>
              <a:t>profitabilnost se zasniva na prilagodbi i specijalizaciji</a:t>
            </a:r>
          </a:p>
          <a:p>
            <a:pPr marL="342900" lvl="2" indent="-342900"/>
            <a:r>
              <a:rPr lang="hr-HR" dirty="0" smtClean="0"/>
              <a:t>niše tipično privlače manje tvrtke koje imaju ograničene resurse</a:t>
            </a:r>
          </a:p>
          <a:p>
            <a:pPr marL="342900" lvl="2" indent="-342900"/>
            <a:r>
              <a:rPr lang="hr-HR" dirty="0" smtClean="0"/>
              <a:t>npr. </a:t>
            </a:r>
            <a:r>
              <a:rPr lang="hr-HR" dirty="0" err="1" smtClean="0"/>
              <a:t>nike</a:t>
            </a:r>
            <a:r>
              <a:rPr lang="hr-HR" dirty="0" smtClean="0"/>
              <a:t> proizvodi niz sportskih proizvoda ali unutar njih i proizvode namijenjene specijalnim nišama ( planinari, </a:t>
            </a:r>
            <a:r>
              <a:rPr lang="hr-HR" dirty="0" err="1" smtClean="0"/>
              <a:t>skateboarderi</a:t>
            </a:r>
            <a:r>
              <a:rPr lang="hr-HR" dirty="0" smtClean="0"/>
              <a:t>...); prodaja obuće velikih brojeva</a:t>
            </a:r>
          </a:p>
          <a:p>
            <a:pPr lvl="2"/>
            <a:endParaRPr lang="hr-HR" sz="2400" dirty="0" smtClean="0">
              <a:latin typeface="Calibri" pitchFamily="34" charset="0"/>
            </a:endParaRPr>
          </a:p>
          <a:p>
            <a:pPr lvl="2"/>
            <a:endParaRPr lang="hr-HR" sz="2400" dirty="0" smtClean="0">
              <a:latin typeface="Calibri" pitchFamily="34" charset="0"/>
            </a:endParaRPr>
          </a:p>
          <a:p>
            <a:pPr lvl="1"/>
            <a:endParaRPr lang="hr-HR" sz="2800" dirty="0"/>
          </a:p>
        </p:txBody>
      </p:sp>
      <p:pic>
        <p:nvPicPr>
          <p:cNvPr id="109570" name="Picture 2" descr="http://www.izradaobuce.com/images/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578475"/>
            <a:ext cx="3438525" cy="1095376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906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04285"/>
            <a:ext cx="7002760" cy="743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564904"/>
            <a:ext cx="5300663" cy="1805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86" y="4797152"/>
            <a:ext cx="5305797" cy="1632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96552" y="1646211"/>
            <a:ext cx="28099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NEDIFERENCIRANI</a:t>
            </a:r>
          </a:p>
          <a:p>
            <a:pPr algn="ctr"/>
            <a:r>
              <a:rPr lang="hr-HR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MARKETING</a:t>
            </a:r>
            <a:endParaRPr lang="en-US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96552" y="3221681"/>
            <a:ext cx="28099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DIFERENCIRANI</a:t>
            </a:r>
          </a:p>
          <a:p>
            <a:pPr algn="ctr"/>
            <a:r>
              <a:rPr lang="hr-HR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MARKETING</a:t>
            </a:r>
            <a:endParaRPr lang="en-US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93028" y="5259694"/>
            <a:ext cx="28099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2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KONCENTRIRANI</a:t>
            </a:r>
          </a:p>
          <a:p>
            <a:pPr algn="ctr"/>
            <a:r>
              <a:rPr lang="hr-HR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MARKETING</a:t>
            </a:r>
            <a:endParaRPr lang="en-US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6.4. DIFERENCIRANI I NEDIFERENCIRANI MARKETING</a:t>
            </a:r>
            <a:endParaRPr lang="hr-HR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40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0331"/>
            <a:ext cx="7467600" cy="1143000"/>
          </a:xfrm>
        </p:spPr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342900" lvl="2" indent="-342900"/>
            <a:r>
              <a:rPr lang="hr-HR" sz="3000" dirty="0"/>
              <a:t>Proizvoda je puno, a svi su vrlo slični - po nečemu se trebamo razlikovati da bismo ostali u svijesti potrošača</a:t>
            </a:r>
          </a:p>
          <a:p>
            <a:pPr marL="342900" lvl="2" indent="-342900"/>
            <a:endParaRPr lang="hr-HR" sz="3000" dirty="0"/>
          </a:p>
          <a:p>
            <a:pPr marL="342900" lvl="2" indent="-342900"/>
            <a:endParaRPr lang="hr-HR" sz="3000" dirty="0"/>
          </a:p>
          <a:p>
            <a:pPr marL="342900" lvl="2" indent="-342900"/>
            <a:endParaRPr lang="hr-HR" sz="3000" dirty="0"/>
          </a:p>
          <a:p>
            <a:endParaRPr lang="hr-HR" sz="1800" dirty="0"/>
          </a:p>
        </p:txBody>
      </p:sp>
      <p:pic>
        <p:nvPicPr>
          <p:cNvPr id="1026" name="Picture 2" descr="http://www.americansweets.co.uk/ekmps/shops/statesidecandy/images/american-coca-cola-classic-soda-12-can-pack-%5b2%5d-1049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4" y="362105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izzyfrinks.com/wp-content/uploads/2010/11/pepsi%20ca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65" y="3796160"/>
            <a:ext cx="1882035" cy="18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usto.ba/wp-content/uploads/2012/06/coke-vs-pep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065912" cy="22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2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pPr marL="342900" lvl="2" indent="-342900"/>
            <a:r>
              <a:rPr lang="hr-HR" sz="3000" dirty="0"/>
              <a:t>POZICIONIRANJE predstavlja smještanje u svijesti potrošača na specifičan način, tj. kako nas potrošač doživljava u odnosu na konkurenciju.</a:t>
            </a:r>
          </a:p>
          <a:p>
            <a:pPr marL="342900" lvl="2" indent="-342900"/>
            <a:endParaRPr lang="hr-HR" sz="3000" dirty="0"/>
          </a:p>
          <a:p>
            <a:pPr marL="342900" lvl="2" indent="-342900"/>
            <a:r>
              <a:rPr lang="hr-HR" sz="3000" dirty="0"/>
              <a:t>To je odgovor na pitanje „Zašto potrošači kupuju naš proizvod</a:t>
            </a:r>
            <a:r>
              <a:rPr lang="hr-HR" sz="3000" dirty="0" smtClean="0"/>
              <a:t>?”</a:t>
            </a:r>
          </a:p>
          <a:p>
            <a:pPr marL="342900" lvl="2" indent="-342900"/>
            <a:endParaRPr lang="hr-HR" sz="3000" dirty="0"/>
          </a:p>
          <a:p>
            <a:pPr marL="342900" lvl="2" indent="-342900"/>
            <a:r>
              <a:rPr lang="hr-HR" sz="3000" dirty="0" smtClean="0"/>
              <a:t>Percepcija proizvoda ili usluge je kombinacija percepcija, osjećaja i utisaka koje potrošač ima za neki proizvod u usporedbi s konkurentskim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23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785720"/>
              </p:ext>
            </p:extLst>
          </p:nvPr>
        </p:nvGraphicFramePr>
        <p:xfrm>
          <a:off x="457200" y="1600200"/>
          <a:ext cx="8507288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53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111679"/>
              </p:ext>
            </p:extLst>
          </p:nvPr>
        </p:nvGraphicFramePr>
        <p:xfrm>
          <a:off x="13716" y="1412776"/>
          <a:ext cx="447484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1138" name="Picture 2" descr="http://www.kras-trgovina.hr/Slike/Pozdrav-iz-Hrvatske-295g_im151118_webPreview8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96" y="2164259"/>
            <a:ext cx="2509977" cy="21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http://t0.gstatic.com/images?q=tbn:ANd9GcQR5VvDLCFiQTulRBAlrNnzmLrU1WG9qFBf8WP4zZY8GTo53Eg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4" y="1484784"/>
            <a:ext cx="1197149" cy="24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http://m.themalaymailonline.com/images/sized/ez/messi_pepsi_can_200_377_7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464" y="4328032"/>
            <a:ext cx="1184920" cy="22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ttp://fresh.co.nz/wp-content/uploads/2012/03/lindt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44820"/>
            <a:ext cx="2410666" cy="112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urved Connector 7"/>
          <p:cNvCxnSpPr/>
          <p:nvPr/>
        </p:nvCxnSpPr>
        <p:spPr>
          <a:xfrm>
            <a:off x="4283968" y="1700808"/>
            <a:ext cx="3528392" cy="7200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endCxn id="91138" idx="1"/>
          </p:cNvCxnSpPr>
          <p:nvPr/>
        </p:nvCxnSpPr>
        <p:spPr>
          <a:xfrm rot="16200000" flipH="1">
            <a:off x="4196157" y="2580707"/>
            <a:ext cx="753250" cy="57762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4283968" y="4891204"/>
            <a:ext cx="3332496" cy="1939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4283968" y="5801362"/>
            <a:ext cx="720080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36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Pozicioniranje vrijednosti se temelji na vrijednosti i cijeni ponude</a:t>
            </a:r>
          </a:p>
          <a:p>
            <a:pPr lvl="1"/>
            <a:r>
              <a:rPr lang="hr-HR" dirty="0" smtClean="0"/>
              <a:t>„više za više”</a:t>
            </a:r>
          </a:p>
          <a:p>
            <a:pPr lvl="2"/>
            <a:r>
              <a:rPr lang="hr-HR" dirty="0" smtClean="0"/>
              <a:t>luksuzna garderoba</a:t>
            </a:r>
          </a:p>
          <a:p>
            <a:pPr lvl="1"/>
            <a:r>
              <a:rPr lang="hr-HR" dirty="0" smtClean="0"/>
              <a:t>„više za jednako”</a:t>
            </a:r>
          </a:p>
          <a:p>
            <a:pPr lvl="1"/>
            <a:r>
              <a:rPr lang="hr-HR" dirty="0" smtClean="0"/>
              <a:t>„jednako za manje”</a:t>
            </a:r>
          </a:p>
          <a:p>
            <a:pPr lvl="1"/>
            <a:r>
              <a:rPr lang="hr-HR" dirty="0" smtClean="0"/>
              <a:t>„manje za mnogo manje”</a:t>
            </a:r>
          </a:p>
          <a:p>
            <a:pPr lvl="2"/>
            <a:r>
              <a:rPr lang="hr-HR" dirty="0" smtClean="0"/>
              <a:t>cijena avionskih karata manja, ali i usluge ograničene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98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1628800"/>
            <a:ext cx="8784206" cy="497627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112568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STRATEGIJE POZICIONIRANJA</a:t>
            </a:r>
          </a:p>
          <a:p>
            <a:pPr marL="971550" lvl="1" indent="-514350">
              <a:buFont typeface="+mj-lt"/>
              <a:buAutoNum type="arabicPeriod"/>
            </a:pPr>
            <a:r>
              <a:rPr lang="hr-HR" dirty="0" smtClean="0"/>
              <a:t>Jačanje vlastitog položaja u svijesti potrošača</a:t>
            </a: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6407164" y="3697287"/>
            <a:ext cx="27220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HPB</a:t>
            </a:r>
          </a:p>
          <a:p>
            <a:pPr algn="ctr"/>
            <a:r>
              <a:rPr lang="hr-H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jedina domaća </a:t>
            </a:r>
          </a:p>
          <a:p>
            <a:pPr algn="ctr"/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banka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HPB_ku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64" y="2767617"/>
            <a:ext cx="6096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630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800" dirty="0" smtClean="0"/>
          </a:p>
          <a:p>
            <a:r>
              <a:rPr lang="hr-HR" sz="2800" dirty="0" smtClean="0"/>
              <a:t>SEGMENTACIJA </a:t>
            </a:r>
            <a:r>
              <a:rPr lang="hr-HR" sz="2800" dirty="0" smtClean="0"/>
              <a:t>TRŽIŠTA  je postupak podjele tržišta u manje skupine potrošača sa specifičnim potrebama, osobinama ili ponašanjem koji iziskuje različite proizvode ili marketinške </a:t>
            </a:r>
            <a:r>
              <a:rPr lang="hr-HR" sz="2800" dirty="0" smtClean="0"/>
              <a:t>spletove</a:t>
            </a:r>
          </a:p>
          <a:p>
            <a:pPr>
              <a:buNone/>
            </a:pPr>
            <a:endParaRPr lang="hr-HR" sz="2800" dirty="0" smtClean="0"/>
          </a:p>
          <a:p>
            <a:r>
              <a:rPr lang="hr-HR" sz="2800" dirty="0" smtClean="0"/>
              <a:t>Segmentacijom </a:t>
            </a:r>
            <a:r>
              <a:rPr lang="hr-HR" sz="2800" dirty="0" smtClean="0"/>
              <a:t>se velika tržišta dijele na manje </a:t>
            </a:r>
            <a:r>
              <a:rPr lang="hr-HR" sz="2800" dirty="0" smtClean="0"/>
              <a:t>homogene </a:t>
            </a:r>
            <a:r>
              <a:rPr lang="hr-HR" sz="2800" dirty="0" smtClean="0"/>
              <a:t>segmente </a:t>
            </a:r>
            <a:r>
              <a:rPr lang="hr-HR" sz="2800" dirty="0" smtClean="0"/>
              <a:t>da bi im se lakše pristupilo</a:t>
            </a:r>
            <a:endParaRPr lang="hr-HR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611064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44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hr-HR" dirty="0" smtClean="0"/>
              <a:t>Pokrivanje nezaposjednutog položaja na tržištu </a:t>
            </a:r>
          </a:p>
          <a:p>
            <a:pPr marL="400050" lvl="1" indent="0">
              <a:buNone/>
            </a:pPr>
            <a:r>
              <a:rPr lang="hr-HR" dirty="0"/>
              <a:t> </a:t>
            </a:r>
            <a:r>
              <a:rPr lang="hr-HR" dirty="0" smtClean="0"/>
              <a:t>  – nove usluge </a:t>
            </a:r>
            <a:r>
              <a:rPr lang="hr-HR" smtClean="0"/>
              <a:t>ili  obavljanje </a:t>
            </a:r>
            <a:r>
              <a:rPr lang="hr-HR" dirty="0" smtClean="0"/>
              <a:t>na suvremeniji način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BZ_MODERNO_BANKARST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208574"/>
            <a:ext cx="6096000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157" y="3697287"/>
            <a:ext cx="20820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PBZ</a:t>
            </a:r>
          </a:p>
          <a:p>
            <a:pPr algn="ctr"/>
            <a:r>
              <a:rPr lang="hr-H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suvremeno</a:t>
            </a:r>
          </a:p>
          <a:p>
            <a:pPr algn="ctr"/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bankarstvo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354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hr-HR" dirty="0" smtClean="0"/>
              <a:t>Depozicioniranje ili napadanje konkurencije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Nikad_bolja_Revoluci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2244278"/>
            <a:ext cx="7578462" cy="42628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6.5. POZICIONIRANJE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451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08046" y="1464345"/>
            <a:ext cx="3959898" cy="5270171"/>
            <a:chOff x="108046" y="1464345"/>
            <a:chExt cx="3959898" cy="5270171"/>
          </a:xfrm>
        </p:grpSpPr>
        <p:pic>
          <p:nvPicPr>
            <p:cNvPr id="8909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6" y="148478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26" y="148478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08" y="148478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796" y="1478293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6" y="2247106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26" y="2247106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08" y="2247106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796" y="224061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786" y="2227633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43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23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305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70A1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393" y="3002937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383" y="298995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78" y="379315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58" y="379315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40" y="379315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881" y="3786663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871" y="3773681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78" y="4518857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58" y="4518857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40" y="4518857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70A1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28" y="4512366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818" y="449938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82" y="521270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362" y="521270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944" y="521270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513" y="5206213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70A1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503" y="5193231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16" y="597868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70A1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96" y="597868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778" y="597868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866" y="597219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959212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537" y="146434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9512" y="1464345"/>
              <a:ext cx="3816828" cy="5250698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220072" y="1484784"/>
            <a:ext cx="3888432" cy="762322"/>
            <a:chOff x="5220072" y="1484784"/>
            <a:chExt cx="3888432" cy="762322"/>
          </a:xfrm>
        </p:grpSpPr>
        <p:pic>
          <p:nvPicPr>
            <p:cNvPr id="5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49127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062" y="149127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052" y="149127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1491275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1484784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/>
            <p:cNvSpPr/>
            <p:nvPr/>
          </p:nvSpPr>
          <p:spPr>
            <a:xfrm>
              <a:off x="5246515" y="1491275"/>
              <a:ext cx="3816828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220072" y="2232599"/>
            <a:ext cx="3912244" cy="779951"/>
            <a:chOff x="5220072" y="2232599"/>
            <a:chExt cx="3912244" cy="779951"/>
          </a:xfrm>
        </p:grpSpPr>
        <p:pic>
          <p:nvPicPr>
            <p:cNvPr id="5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25671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64" y="225671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77" y="225671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225671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228" y="225671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>
              <a:off x="5246515" y="2232599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9088" name="Group 89087"/>
          <p:cNvGrpSpPr/>
          <p:nvPr/>
        </p:nvGrpSpPr>
        <p:grpSpPr>
          <a:xfrm>
            <a:off x="5220072" y="2998760"/>
            <a:ext cx="3912244" cy="766499"/>
            <a:chOff x="5220072" y="2998760"/>
            <a:chExt cx="3912244" cy="766499"/>
          </a:xfrm>
        </p:grpSpPr>
        <p:pic>
          <p:nvPicPr>
            <p:cNvPr id="6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64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77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228" y="300942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>
              <a:off x="5255148" y="2998760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9089" name="Group 89088"/>
          <p:cNvGrpSpPr/>
          <p:nvPr/>
        </p:nvGrpSpPr>
        <p:grpSpPr>
          <a:xfrm>
            <a:off x="5220072" y="3752545"/>
            <a:ext cx="3912244" cy="792326"/>
            <a:chOff x="5220072" y="3752545"/>
            <a:chExt cx="3912244" cy="792326"/>
          </a:xfrm>
        </p:grpSpPr>
        <p:pic>
          <p:nvPicPr>
            <p:cNvPr id="6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78904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64" y="378904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77" y="378904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378904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228" y="378904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Rectangle 89"/>
            <p:cNvSpPr/>
            <p:nvPr/>
          </p:nvSpPr>
          <p:spPr>
            <a:xfrm>
              <a:off x="5255693" y="3752545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9091" name="Group 89090"/>
          <p:cNvGrpSpPr/>
          <p:nvPr/>
        </p:nvGrpSpPr>
        <p:grpSpPr>
          <a:xfrm>
            <a:off x="5220072" y="4502629"/>
            <a:ext cx="3912244" cy="762322"/>
            <a:chOff x="5220072" y="4502629"/>
            <a:chExt cx="3912244" cy="762322"/>
          </a:xfrm>
        </p:grpSpPr>
        <p:pic>
          <p:nvPicPr>
            <p:cNvPr id="7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50912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64" y="450912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77" y="450912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450912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FF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228" y="4509120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90"/>
            <p:cNvSpPr/>
            <p:nvPr/>
          </p:nvSpPr>
          <p:spPr>
            <a:xfrm>
              <a:off x="5246515" y="4502629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9092" name="Group 89091"/>
          <p:cNvGrpSpPr/>
          <p:nvPr/>
        </p:nvGrpSpPr>
        <p:grpSpPr>
          <a:xfrm>
            <a:off x="5220072" y="5237947"/>
            <a:ext cx="3912244" cy="779713"/>
            <a:chOff x="5220072" y="5237947"/>
            <a:chExt cx="3912244" cy="779713"/>
          </a:xfrm>
        </p:grpSpPr>
        <p:pic>
          <p:nvPicPr>
            <p:cNvPr id="75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526182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964" y="526182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77" y="526182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8140" y="526182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228" y="5261829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5256000" y="5237947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9093" name="Group 89092"/>
          <p:cNvGrpSpPr/>
          <p:nvPr/>
        </p:nvGrpSpPr>
        <p:grpSpPr>
          <a:xfrm>
            <a:off x="5219306" y="5975439"/>
            <a:ext cx="3912244" cy="794930"/>
            <a:chOff x="5219306" y="5975439"/>
            <a:chExt cx="3912244" cy="794930"/>
          </a:xfrm>
        </p:grpSpPr>
        <p:pic>
          <p:nvPicPr>
            <p:cNvPr id="80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306" y="601453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198" y="601453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011" y="601453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7374" y="601453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http://ss-ekonomska-pu.skole.hr/upload/ss-ekonomska-pu/images/newsimg/2587/Image/kupovina_0.jp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462" y="6014538"/>
              <a:ext cx="792088" cy="7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Rectangle 92"/>
            <p:cNvSpPr/>
            <p:nvPr/>
          </p:nvSpPr>
          <p:spPr>
            <a:xfrm>
              <a:off x="5257957" y="5975439"/>
              <a:ext cx="3835546" cy="749340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89095" name="Straight Arrow Connector 89094"/>
          <p:cNvCxnSpPr>
            <a:stCxn id="4" idx="3"/>
            <a:endCxn id="50" idx="1"/>
          </p:cNvCxnSpPr>
          <p:nvPr/>
        </p:nvCxnSpPr>
        <p:spPr>
          <a:xfrm flipV="1">
            <a:off x="3996340" y="1869191"/>
            <a:ext cx="1223732" cy="2220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7" name="Straight Arrow Connector 89096"/>
          <p:cNvCxnSpPr>
            <a:stCxn id="4" idx="3"/>
            <a:endCxn id="88" idx="1"/>
          </p:cNvCxnSpPr>
          <p:nvPr/>
        </p:nvCxnSpPr>
        <p:spPr>
          <a:xfrm flipV="1">
            <a:off x="3996340" y="2607269"/>
            <a:ext cx="1250175" cy="1482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9" name="Straight Arrow Connector 89098"/>
          <p:cNvCxnSpPr>
            <a:stCxn id="4" idx="3"/>
            <a:endCxn id="89" idx="1"/>
          </p:cNvCxnSpPr>
          <p:nvPr/>
        </p:nvCxnSpPr>
        <p:spPr>
          <a:xfrm flipV="1">
            <a:off x="3996340" y="3373430"/>
            <a:ext cx="1258808" cy="716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1" name="Straight Arrow Connector 89100"/>
          <p:cNvCxnSpPr>
            <a:stCxn id="4" idx="3"/>
            <a:endCxn id="90" idx="1"/>
          </p:cNvCxnSpPr>
          <p:nvPr/>
        </p:nvCxnSpPr>
        <p:spPr>
          <a:xfrm>
            <a:off x="3996340" y="4089694"/>
            <a:ext cx="1259353" cy="37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3" name="Straight Arrow Connector 89102"/>
          <p:cNvCxnSpPr>
            <a:stCxn id="4" idx="3"/>
            <a:endCxn id="91" idx="1"/>
          </p:cNvCxnSpPr>
          <p:nvPr/>
        </p:nvCxnSpPr>
        <p:spPr>
          <a:xfrm>
            <a:off x="3996340" y="4089694"/>
            <a:ext cx="1250175" cy="787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5" name="Straight Arrow Connector 89104"/>
          <p:cNvCxnSpPr>
            <a:stCxn id="4" idx="3"/>
            <a:endCxn id="75" idx="1"/>
          </p:cNvCxnSpPr>
          <p:nvPr/>
        </p:nvCxnSpPr>
        <p:spPr>
          <a:xfrm>
            <a:off x="3996340" y="4089694"/>
            <a:ext cx="1223732" cy="1550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7" name="Straight Arrow Connector 89106"/>
          <p:cNvCxnSpPr>
            <a:stCxn id="4" idx="3"/>
            <a:endCxn id="80" idx="1"/>
          </p:cNvCxnSpPr>
          <p:nvPr/>
        </p:nvCxnSpPr>
        <p:spPr>
          <a:xfrm>
            <a:off x="3996340" y="4089694"/>
            <a:ext cx="1222966" cy="2302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10" name="Explosion 2 89109"/>
          <p:cNvSpPr/>
          <p:nvPr/>
        </p:nvSpPr>
        <p:spPr>
          <a:xfrm rot="20191449">
            <a:off x="508113" y="3023118"/>
            <a:ext cx="3047340" cy="220819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TRŽIŠTE</a:t>
            </a:r>
            <a:endParaRPr lang="hr-HR" dirty="0"/>
          </a:p>
        </p:txBody>
      </p:sp>
      <p:sp>
        <p:nvSpPr>
          <p:cNvPr id="119" name="Explosion 2 118"/>
          <p:cNvSpPr/>
          <p:nvPr/>
        </p:nvSpPr>
        <p:spPr>
          <a:xfrm rot="19623390">
            <a:off x="4764487" y="3289014"/>
            <a:ext cx="4241071" cy="2082250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SEGMENTIRANO TRŽIŠTE</a:t>
            </a:r>
            <a:endParaRPr lang="hr-HR" dirty="0"/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144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10" grpId="0" animBg="1"/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Autofit/>
          </a:bodyPr>
          <a:lstStyle/>
          <a:p>
            <a:r>
              <a:rPr lang="hr-HR" dirty="0" smtClean="0"/>
              <a:t>Svaka tvrtka donosi odluku o ciljnoj skupini/segmentu na koji se fokusira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/>
              <a:t>CILJNO TRŽIŠTE je skup kupaca, potrošača koji dijele zajedničke potrebe ili značajke koje tvrtka želi </a:t>
            </a:r>
            <a:r>
              <a:rPr lang="hr-HR" dirty="0" smtClean="0"/>
              <a:t>opsluživati</a:t>
            </a:r>
          </a:p>
          <a:p>
            <a:pPr marL="0" indent="0">
              <a:buNone/>
            </a:pPr>
            <a:endParaRPr lang="hr-HR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26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Kod segmentacije tržišta možemo </a:t>
            </a:r>
            <a:r>
              <a:rPr lang="hr-HR" sz="3200" dirty="0" smtClean="0"/>
              <a:t>primijeniti </a:t>
            </a:r>
            <a:r>
              <a:rPr lang="hr-HR" sz="3200" dirty="0" smtClean="0"/>
              <a:t>tri </a:t>
            </a:r>
            <a:r>
              <a:rPr lang="hr-HR" sz="3200" dirty="0" smtClean="0"/>
              <a:t>strategije:</a:t>
            </a:r>
          </a:p>
          <a:p>
            <a:pPr lvl="1"/>
            <a:endParaRPr lang="hr-HR" sz="2800" dirty="0" smtClean="0"/>
          </a:p>
          <a:p>
            <a:pPr lvl="1"/>
            <a:r>
              <a:rPr lang="hr-HR" sz="2800" dirty="0" smtClean="0"/>
              <a:t>nediferencirani marketing</a:t>
            </a:r>
          </a:p>
          <a:p>
            <a:pPr lvl="1"/>
            <a:endParaRPr lang="hr-HR" sz="2800" dirty="0" smtClean="0"/>
          </a:p>
          <a:p>
            <a:pPr lvl="1"/>
            <a:r>
              <a:rPr lang="hr-HR" sz="2800" dirty="0" smtClean="0"/>
              <a:t>diferencirani marketing</a:t>
            </a:r>
          </a:p>
          <a:p>
            <a:pPr lvl="1"/>
            <a:endParaRPr lang="hr-HR" sz="2800" dirty="0" smtClean="0"/>
          </a:p>
          <a:p>
            <a:pPr lvl="1"/>
            <a:r>
              <a:rPr lang="hr-HR" sz="2800" dirty="0" smtClean="0"/>
              <a:t>koncentrirani marketing</a:t>
            </a:r>
            <a:endParaRPr lang="hr-HR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279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Cilj segmentacije:</a:t>
            </a:r>
          </a:p>
          <a:p>
            <a:pPr lvl="1"/>
            <a:r>
              <a:rPr lang="hr-HR" dirty="0"/>
              <a:t>Segmentacijom </a:t>
            </a:r>
            <a:r>
              <a:rPr lang="hr-HR" dirty="0" smtClean="0"/>
              <a:t>pronaći onaj </a:t>
            </a:r>
            <a:r>
              <a:rPr lang="hr-HR" dirty="0"/>
              <a:t>dio tržišta čije se potrebe i želje zadovoljavaju na najbolje mogući način da bi se maksimizirao profit</a:t>
            </a:r>
          </a:p>
          <a:p>
            <a:endParaRPr lang="hr-HR" dirty="0"/>
          </a:p>
        </p:txBody>
      </p:sp>
      <p:pic>
        <p:nvPicPr>
          <p:cNvPr id="90114" name="Picture 2" descr="http://www.neofyton.com/cms_files/corporate/ciljevi-kompanije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11537"/>
            <a:ext cx="26098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6.1. POJAM SEGMENTACIJE I NJEZINO  ZNAČENJE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58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6.2. KRITERIJI ZA SEGMENTACIJU TRŽIŠTA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ne postoji jedinstveni način segmentacije tržišta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danas se kombiniraju različiti kriteriji segmentacije tržišta – potrebno ih je kombinirati</a:t>
            </a:r>
            <a:endParaRPr lang="hr-HR" dirty="0"/>
          </a:p>
        </p:txBody>
      </p:sp>
      <p:pic>
        <p:nvPicPr>
          <p:cNvPr id="1026" name="Picture 2" descr="http://data.si/wp-content/uploads/2013/06/segmentacija-300x22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18" y="3326470"/>
            <a:ext cx="4270693" cy="32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358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XBUSI_TXT_Missing_Piec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D08E55-19A4-4E8C-8093-1EBC7E9F8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TS101881348</Template>
  <TotalTime>13437</TotalTime>
  <Words>1569</Words>
  <Application>Microsoft Office PowerPoint</Application>
  <PresentationFormat>On-screen Show (4:3)</PresentationFormat>
  <Paragraphs>301</Paragraphs>
  <Slides>41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PPP_XBUSI_TXT_Missing_Piece</vt:lpstr>
      <vt:lpstr>PowerPoint Presentation</vt:lpstr>
      <vt:lpstr>TEME CJELINE 6 </vt:lpstr>
      <vt:lpstr>6.1. POJAM SEGMENTACIJE I NJEZINO  ZNAČENJE</vt:lpstr>
      <vt:lpstr>6.1. POJAM SEGMENTACIJE I NJEZINO  ZNAČENJE</vt:lpstr>
      <vt:lpstr>6.1. POJAM SEGMENTACIJE I NJEZINO  ZNAČENJE</vt:lpstr>
      <vt:lpstr>6.1. POJAM SEGMENTACIJE I NJEZINO  ZNAČENJE</vt:lpstr>
      <vt:lpstr>6.1. POJAM SEGMENTACIJE I NJEZINO  ZNAČENJE</vt:lpstr>
      <vt:lpstr>6.1. POJAM SEGMENTACIJE I NJEZINO  ZNAČENJE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6.2. KRITERIJI ZA SEGMENTACIJU TRŽIŠTA</vt:lpstr>
      <vt:lpstr>6.3. PROCES SEGMENTACIJE TRŽIŠTA</vt:lpstr>
      <vt:lpstr>6.3. PROCES SEGMENTACIJE TRŽIŠTA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6.4. DIFERENCIRANI I NEDIFERENCIRANI MARKETING</vt:lpstr>
      <vt:lpstr>6.5. POZICIONIRANJE</vt:lpstr>
      <vt:lpstr>6.5. POZICIONIRANJE</vt:lpstr>
      <vt:lpstr>6.5. POZICIONIRANJE</vt:lpstr>
      <vt:lpstr>6.5. POZICIONIRANJE</vt:lpstr>
      <vt:lpstr>6.5. POZICIONIRANJE</vt:lpstr>
      <vt:lpstr>6.5. POZICIONIRANJE</vt:lpstr>
      <vt:lpstr>6.5. POZICIONIRANJE</vt:lpstr>
      <vt:lpstr>6.5. POZICIONIRANJE</vt:lpstr>
      <vt:lpstr>6.5. POZICIONIRANJE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Arambašić</dc:creator>
  <cp:keywords/>
  <dc:description>2010 puzzle piece powerpoint template from presentationpro.com</dc:description>
  <cp:lastModifiedBy>Sanja Arambašić</cp:lastModifiedBy>
  <cp:revision>217</cp:revision>
  <dcterms:created xsi:type="dcterms:W3CDTF">2014-05-14T12:23:17Z</dcterms:created>
  <dcterms:modified xsi:type="dcterms:W3CDTF">2014-06-22T09:55:55Z</dcterms:modified>
  <cp:category>2010 business concepts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TC018813489991</vt:lpwstr>
  </property>
</Properties>
</file>